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2" r:id="rId2"/>
    <p:sldId id="257" r:id="rId3"/>
    <p:sldId id="270" r:id="rId4"/>
    <p:sldId id="272" r:id="rId5"/>
    <p:sldId id="283" r:id="rId6"/>
    <p:sldId id="289" r:id="rId7"/>
    <p:sldId id="290" r:id="rId8"/>
    <p:sldId id="291" r:id="rId9"/>
    <p:sldId id="292" r:id="rId10"/>
    <p:sldId id="293" r:id="rId11"/>
    <p:sldId id="294" r:id="rId12"/>
    <p:sldId id="295" r:id="rId13"/>
    <p:sldId id="268" r:id="rId14"/>
    <p:sldId id="296" r:id="rId15"/>
    <p:sldId id="263" r:id="rId16"/>
    <p:sldId id="275" r:id="rId17"/>
    <p:sldId id="287" r:id="rId18"/>
    <p:sldId id="264" r:id="rId19"/>
    <p:sldId id="265" r:id="rId20"/>
    <p:sldId id="297" r:id="rId21"/>
    <p:sldId id="26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00FF"/>
    <a:srgbClr val="FFFFCC"/>
    <a:srgbClr val="6666FF"/>
    <a:srgbClr val="66CCFF"/>
    <a:srgbClr val="99CCFF"/>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11F5E94-6986-49C1-A4DA-437A71CBC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939BBF1-FD4A-44ED-A543-CDDE6C9ACA00}" type="datetimeFigureOut">
              <a:rPr lang="en-US" smtClean="0"/>
              <a:pPr/>
              <a:t>9/11/2015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11F5E94-6986-49C1-A4DA-437A71CBC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39BBF1-FD4A-44ED-A543-CDDE6C9ACA00}" type="datetimeFigureOut">
              <a:rPr lang="en-US" smtClean="0"/>
              <a:pPr/>
              <a:t>9/11/2015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11F5E94-6986-49C1-A4DA-437A71CBC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gif"/><Relationship Id="rId1" Type="http://schemas.openxmlformats.org/officeDocument/2006/relationships/slideLayout" Target="../slideLayouts/slideLayout2.xml"/><Relationship Id="rId4" Type="http://schemas.openxmlformats.org/officeDocument/2006/relationships/image" Target="../media/image41.gi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4.gif"/><Relationship Id="rId13" Type="http://schemas.openxmlformats.org/officeDocument/2006/relationships/image" Target="../media/image19.gif"/><Relationship Id="rId3" Type="http://schemas.openxmlformats.org/officeDocument/2006/relationships/image" Target="../media/image9.gif"/><Relationship Id="rId7" Type="http://schemas.openxmlformats.org/officeDocument/2006/relationships/image" Target="../media/image13.gif"/><Relationship Id="rId12" Type="http://schemas.openxmlformats.org/officeDocument/2006/relationships/image" Target="../media/image18.gif"/><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gif"/><Relationship Id="rId11" Type="http://schemas.openxmlformats.org/officeDocument/2006/relationships/image" Target="../media/image17.gif"/><Relationship Id="rId5" Type="http://schemas.openxmlformats.org/officeDocument/2006/relationships/image" Target="../media/image11.gif"/><Relationship Id="rId10" Type="http://schemas.openxmlformats.org/officeDocument/2006/relationships/image" Target="../media/image16.gif"/><Relationship Id="rId4" Type="http://schemas.openxmlformats.org/officeDocument/2006/relationships/image" Target="../media/image10.png"/><Relationship Id="rId9" Type="http://schemas.openxmlformats.org/officeDocument/2006/relationships/image" Target="../media/image15.gif"/></Relationships>
</file>

<file path=ppt/slides/_rels/slide5.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image" Target="../media/image20.jpeg"/><Relationship Id="rId7" Type="http://schemas.openxmlformats.org/officeDocument/2006/relationships/image" Target="../media/image9.gif"/><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8.gif"/><Relationship Id="rId5" Type="http://schemas.openxmlformats.org/officeDocument/2006/relationships/image" Target="../media/image15.gif"/><Relationship Id="rId4" Type="http://schemas.openxmlformats.org/officeDocument/2006/relationships/image" Target="../media/image21.jpeg"/></Relationships>
</file>

<file path=ppt/slides/_rels/slide6.xml.rels><?xml version="1.0" encoding="UTF-8" standalone="yes"?>
<Relationships xmlns="http://schemas.openxmlformats.org/package/2006/relationships"><Relationship Id="rId8" Type="http://schemas.openxmlformats.org/officeDocument/2006/relationships/image" Target="../media/image27.gif"/><Relationship Id="rId3" Type="http://schemas.openxmlformats.org/officeDocument/2006/relationships/image" Target="../media/image22.png"/><Relationship Id="rId7" Type="http://schemas.openxmlformats.org/officeDocument/2006/relationships/image" Target="../media/image26.gif"/><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25.gif"/><Relationship Id="rId5" Type="http://schemas.openxmlformats.org/officeDocument/2006/relationships/image" Target="../media/image24.gif"/><Relationship Id="rId4" Type="http://schemas.openxmlformats.org/officeDocument/2006/relationships/image" Target="../media/image23.gif"/><Relationship Id="rId9" Type="http://schemas.openxmlformats.org/officeDocument/2006/relationships/image" Target="../media/image28.gif"/></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user\Desktop\Bitmap in COVER 1,2,3,4.cdr.jpg"/>
          <p:cNvPicPr>
            <a:picLocks noChangeAspect="1" noChangeArrowheads="1"/>
          </p:cNvPicPr>
          <p:nvPr/>
        </p:nvPicPr>
        <p:blipFill>
          <a:blip r:embed="rId2" cstate="print"/>
          <a:srcRect b="23869"/>
          <a:stretch>
            <a:fillRect/>
          </a:stretch>
        </p:blipFill>
        <p:spPr bwMode="auto">
          <a:xfrm>
            <a:off x="1219200" y="0"/>
            <a:ext cx="6704989" cy="6858000"/>
          </a:xfrm>
          <a:prstGeom prst="ellipse">
            <a:avLst/>
          </a:prstGeom>
          <a:noFill/>
          <a:effectLst>
            <a:softEdge rad="635000"/>
          </a:effectLst>
        </p:spPr>
      </p:pic>
      <p:sp>
        <p:nvSpPr>
          <p:cNvPr id="6" name="Rectangle 5"/>
          <p:cNvSpPr/>
          <p:nvPr/>
        </p:nvSpPr>
        <p:spPr>
          <a:xfrm>
            <a:off x="0" y="4648200"/>
            <a:ext cx="9144000" cy="2209800"/>
          </a:xfrm>
          <a:prstGeom prst="rect">
            <a:avLst/>
          </a:prstGeom>
          <a:gradFill flip="none" rotWithShape="1">
            <a:gsLst>
              <a:gs pos="0">
                <a:srgbClr val="66CCFF"/>
              </a:gs>
              <a:gs pos="50000">
                <a:schemeClr val="bg1"/>
              </a:gs>
              <a:gs pos="92000">
                <a:srgbClr val="66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- 3</a:t>
            </a:r>
          </a:p>
        </p:txBody>
      </p:sp>
      <p:sp>
        <p:nvSpPr>
          <p:cNvPr id="8" name="Title 1"/>
          <p:cNvSpPr txBox="1">
            <a:spLocks/>
          </p:cNvSpPr>
          <p:nvPr/>
        </p:nvSpPr>
        <p:spPr>
          <a:xfrm>
            <a:off x="0" y="4800600"/>
            <a:ext cx="8534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GOD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THE LIFE - GIVER</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3</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Picture 2" descr="C:\Users\user\Desktop\Bitmap in Lesson1.cdr.jpg"/>
          <p:cNvPicPr>
            <a:picLocks noChangeAspect="1" noChangeArrowheads="1"/>
          </p:cNvPicPr>
          <p:nvPr/>
        </p:nvPicPr>
        <p:blipFill>
          <a:blip r:embed="rId3" cstate="print"/>
          <a:srcRect/>
          <a:stretch>
            <a:fillRect/>
          </a:stretch>
        </p:blipFill>
        <p:spPr bwMode="auto">
          <a:xfrm>
            <a:off x="0" y="0"/>
            <a:ext cx="9180820" cy="5181600"/>
          </a:xfrm>
          <a:prstGeom prst="rect">
            <a:avLst/>
          </a:prstGeom>
          <a:ln w="28575">
            <a:noFill/>
          </a:ln>
          <a:effectLst/>
        </p:spPr>
      </p:pic>
      <p:sp>
        <p:nvSpPr>
          <p:cNvPr id="9" name="Rounded Rectangle 8"/>
          <p:cNvSpPr/>
          <p:nvPr/>
        </p:nvSpPr>
        <p:spPr>
          <a:xfrm>
            <a:off x="228600" y="4800600"/>
            <a:ext cx="8686800" cy="18288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953000"/>
            <a:ext cx="8458200" cy="1631216"/>
          </a:xfrm>
          <a:prstGeom prst="rect">
            <a:avLst/>
          </a:prstGeom>
          <a:noFill/>
        </p:spPr>
        <p:txBody>
          <a:bodyPr wrap="square" rtlCol="0">
            <a:spAutoFit/>
          </a:bodyPr>
          <a:lstStyle/>
          <a:p>
            <a:pPr algn="ctr"/>
            <a:r>
              <a:rPr lang="en-US" sz="2500" b="1" dirty="0">
                <a:solidFill>
                  <a:srgbClr val="FF0000"/>
                </a:solidFill>
                <a:latin typeface="Arial" pitchFamily="34" charset="0"/>
                <a:cs typeface="Arial" pitchFamily="34" charset="0"/>
              </a:rPr>
              <a:t>God let our first parents Adam and Eve to live in the garden of Eden. There were various types of plants and trees in it. Lt was also blessed with different kinds of birds and animals and other creatures.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user\Desktop\287089_151364408278443_1589769_o.jpg"/>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sp>
        <p:nvSpPr>
          <p:cNvPr id="9" name="Rounded Rectangle 8"/>
          <p:cNvSpPr/>
          <p:nvPr/>
        </p:nvSpPr>
        <p:spPr>
          <a:xfrm>
            <a:off x="228600" y="4800600"/>
            <a:ext cx="8686800" cy="18288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5078105"/>
            <a:ext cx="8458200" cy="1246495"/>
          </a:xfrm>
          <a:prstGeom prst="rect">
            <a:avLst/>
          </a:prstGeom>
          <a:noFill/>
        </p:spPr>
        <p:txBody>
          <a:bodyPr wrap="square" rtlCol="0">
            <a:spAutoFit/>
          </a:bodyPr>
          <a:lstStyle/>
          <a:p>
            <a:pPr algn="ctr"/>
            <a:r>
              <a:rPr lang="en-US" sz="2500" b="1" dirty="0">
                <a:solidFill>
                  <a:srgbClr val="00B0F0"/>
                </a:solidFill>
                <a:latin typeface="Arial" pitchFamily="34" charset="0"/>
                <a:cs typeface="Arial" pitchFamily="34" charset="0"/>
              </a:rPr>
              <a:t>Adam liked all these. He named them all. Adam and Eve listened to the songs of the birds, ate the fruit of various trees and lived happily in the garden of Eden.</a:t>
            </a:r>
          </a:p>
        </p:txBody>
      </p:sp>
      <p:pic>
        <p:nvPicPr>
          <p:cNvPr id="7" name="Picture 2" descr="C:\Users\user\Desktop\Bitmap in Lesson1.cdr.jpg"/>
          <p:cNvPicPr>
            <a:picLocks noChangeAspect="1" noChangeArrowheads="1"/>
          </p:cNvPicPr>
          <p:nvPr/>
        </p:nvPicPr>
        <p:blipFill>
          <a:blip r:embed="rId3" cstate="print"/>
          <a:srcRect l="57269" t="41176"/>
          <a:stretch>
            <a:fillRect/>
          </a:stretch>
        </p:blipFill>
        <p:spPr bwMode="auto">
          <a:xfrm>
            <a:off x="2057400" y="533400"/>
            <a:ext cx="5447020" cy="4232075"/>
          </a:xfrm>
          <a:prstGeom prst="rect">
            <a:avLst/>
          </a:prstGeom>
          <a:ln w="28575">
            <a:noFill/>
          </a:ln>
          <a:effectLst>
            <a:softEdge rad="635000"/>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Picture 2" descr="C:\Users\user\Desktop\Bitmap in Lesson1.cdr.jpg"/>
          <p:cNvPicPr>
            <a:picLocks noChangeAspect="1" noChangeArrowheads="1"/>
          </p:cNvPicPr>
          <p:nvPr/>
        </p:nvPicPr>
        <p:blipFill>
          <a:blip r:embed="rId3" cstate="print"/>
          <a:srcRect r="401"/>
          <a:stretch>
            <a:fillRect/>
          </a:stretch>
        </p:blipFill>
        <p:spPr bwMode="auto">
          <a:xfrm>
            <a:off x="0" y="0"/>
            <a:ext cx="9144000" cy="5181600"/>
          </a:xfrm>
          <a:prstGeom prst="rect">
            <a:avLst/>
          </a:prstGeom>
          <a:ln w="28575">
            <a:noFill/>
          </a:ln>
          <a:effectLst/>
        </p:spPr>
      </p:pic>
      <p:pic>
        <p:nvPicPr>
          <p:cNvPr id="4098" name="Picture 2" descr="C:\Users\user\Desktop\JesusCreator-05.jpg"/>
          <p:cNvPicPr>
            <a:picLocks noChangeAspect="1" noChangeArrowheads="1"/>
          </p:cNvPicPr>
          <p:nvPr/>
        </p:nvPicPr>
        <p:blipFill>
          <a:blip r:embed="rId4" cstate="print"/>
          <a:srcRect r="31119" b="16500"/>
          <a:stretch>
            <a:fillRect/>
          </a:stretch>
        </p:blipFill>
        <p:spPr bwMode="auto">
          <a:xfrm>
            <a:off x="1524000" y="914400"/>
            <a:ext cx="5027561" cy="4267200"/>
          </a:xfrm>
          <a:prstGeom prst="rect">
            <a:avLst/>
          </a:prstGeom>
          <a:noFill/>
          <a:effectLst>
            <a:softEdge rad="635000"/>
          </a:effectLst>
        </p:spPr>
      </p:pic>
      <p:sp>
        <p:nvSpPr>
          <p:cNvPr id="9" name="Rounded Rectangle 8"/>
          <p:cNvSpPr/>
          <p:nvPr/>
        </p:nvSpPr>
        <p:spPr>
          <a:xfrm>
            <a:off x="228600" y="4343400"/>
            <a:ext cx="8686800" cy="2286000"/>
          </a:xfrm>
          <a:prstGeom prst="roundRect">
            <a:avLst>
              <a:gd name="adj" fmla="val 1772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461064"/>
            <a:ext cx="8458200" cy="2015936"/>
          </a:xfrm>
          <a:prstGeom prst="rect">
            <a:avLst/>
          </a:prstGeom>
          <a:noFill/>
        </p:spPr>
        <p:txBody>
          <a:bodyPr wrap="square" rtlCol="0">
            <a:spAutoFit/>
          </a:bodyPr>
          <a:lstStyle/>
          <a:p>
            <a:pPr algn="ctr"/>
            <a:r>
              <a:rPr lang="en-US" sz="2500" b="1" dirty="0">
                <a:solidFill>
                  <a:srgbClr val="FF0000"/>
                </a:solidFill>
                <a:latin typeface="Arial" pitchFamily="34" charset="0"/>
                <a:cs typeface="Arial" pitchFamily="34" charset="0"/>
              </a:rPr>
              <a:t>What a beautiful place was the garden of Eden! Adam and Eve lived there in love. </a:t>
            </a:r>
          </a:p>
          <a:p>
            <a:pPr algn="ctr"/>
            <a:r>
              <a:rPr lang="en-US" sz="2500" b="1" dirty="0">
                <a:solidFill>
                  <a:srgbClr val="FF0000"/>
                </a:solidFill>
                <a:latin typeface="Arial" pitchFamily="34" charset="0"/>
                <a:cs typeface="Arial" pitchFamily="34" charset="0"/>
              </a:rPr>
              <a:t>They lived  </a:t>
            </a:r>
            <a:r>
              <a:rPr lang="en-US" sz="2500" b="1" dirty="0" err="1">
                <a:solidFill>
                  <a:srgbClr val="FF0000"/>
                </a:solidFill>
                <a:latin typeface="Arial" pitchFamily="34" charset="0"/>
                <a:cs typeface="Arial" pitchFamily="34" charset="0"/>
              </a:rPr>
              <a:t>eith</a:t>
            </a:r>
            <a:r>
              <a:rPr lang="en-US" sz="2500" b="1" dirty="0">
                <a:solidFill>
                  <a:srgbClr val="FF0000"/>
                </a:solidFill>
                <a:latin typeface="Arial" pitchFamily="34" charset="0"/>
                <a:cs typeface="Arial" pitchFamily="34" charset="0"/>
              </a:rPr>
              <a:t> God in Happiness. </a:t>
            </a:r>
          </a:p>
          <a:p>
            <a:pPr algn="ctr"/>
            <a:r>
              <a:rPr lang="en-US" sz="2500" b="1" dirty="0">
                <a:solidFill>
                  <a:srgbClr val="FF0000"/>
                </a:solidFill>
                <a:latin typeface="Arial" pitchFamily="34" charset="0"/>
                <a:cs typeface="Arial" pitchFamily="34" charset="0"/>
              </a:rPr>
              <a:t>God desires that man lives in this happiness. </a:t>
            </a:r>
          </a:p>
          <a:p>
            <a:pPr algn="ctr"/>
            <a:r>
              <a:rPr lang="en-US" sz="2500" b="1" dirty="0">
                <a:solidFill>
                  <a:srgbClr val="FF0000"/>
                </a:solidFill>
                <a:latin typeface="Arial" pitchFamily="34" charset="0"/>
                <a:cs typeface="Arial" pitchFamily="34" charset="0"/>
              </a:rPr>
              <a:t>To live with God is the greatest happiness of man.</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Rectangle 13"/>
          <p:cNvSpPr/>
          <p:nvPr/>
        </p:nvSpPr>
        <p:spPr>
          <a:xfrm>
            <a:off x="914400" y="4419600"/>
            <a:ext cx="7315200" cy="838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914400" y="2971800"/>
            <a:ext cx="7315200" cy="838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600200"/>
            <a:ext cx="9144000" cy="838200"/>
          </a:xfrm>
        </p:spPr>
        <p:txBody>
          <a:bodyPr>
            <a:normAutofit/>
          </a:bodyPr>
          <a:lstStyle/>
          <a:p>
            <a:pPr algn="ctr"/>
            <a:r>
              <a:rPr lang="en-US" sz="3500" cap="none" dirty="0">
                <a:solidFill>
                  <a:srgbClr val="FF00FF"/>
                </a:solidFill>
                <a:effectLst/>
                <a:latin typeface="Cooper Std Black" pitchFamily="18" charset="0"/>
                <a:cs typeface="Times New Roman" pitchFamily="18" charset="0"/>
              </a:rPr>
              <a:t>If we live with God</a:t>
            </a:r>
          </a:p>
        </p:txBody>
      </p:sp>
      <p:sp>
        <p:nvSpPr>
          <p:cNvPr id="7" name="Rectangle 6"/>
          <p:cNvSpPr/>
          <p:nvPr/>
        </p:nvSpPr>
        <p:spPr>
          <a:xfrm>
            <a:off x="0" y="1981200"/>
            <a:ext cx="914400" cy="152400"/>
          </a:xfrm>
          <a:prstGeom prst="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8229600" y="1981200"/>
            <a:ext cx="914400" cy="152400"/>
          </a:xfrm>
          <a:prstGeom prst="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0" y="2971800"/>
            <a:ext cx="9144000" cy="8382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500" b="0" i="0" u="none" strike="noStrike" kern="1200" cap="none" spc="0" normalizeH="0" baseline="0" noProof="0" dirty="0">
                <a:ln>
                  <a:noFill/>
                </a:ln>
                <a:effectLst/>
                <a:uLnTx/>
                <a:uFillTx/>
                <a:latin typeface="Cooper Std Black" pitchFamily="18" charset="0"/>
                <a:ea typeface="+mj-ea"/>
                <a:cs typeface="Times New Roman" pitchFamily="18" charset="0"/>
              </a:rPr>
              <a:t>We will have life</a:t>
            </a:r>
          </a:p>
        </p:txBody>
      </p:sp>
      <p:sp>
        <p:nvSpPr>
          <p:cNvPr id="12" name="Title 1"/>
          <p:cNvSpPr txBox="1">
            <a:spLocks/>
          </p:cNvSpPr>
          <p:nvPr/>
        </p:nvSpPr>
        <p:spPr>
          <a:xfrm>
            <a:off x="0" y="4419600"/>
            <a:ext cx="9144000" cy="8382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500" b="0" i="0" u="none" strike="noStrike" kern="1200" cap="none" spc="0" normalizeH="0" baseline="0" noProof="0" dirty="0">
                <a:ln>
                  <a:noFill/>
                </a:ln>
                <a:effectLst/>
                <a:uLnTx/>
                <a:uFillTx/>
                <a:latin typeface="Cooper Std Black" pitchFamily="18" charset="0"/>
                <a:ea typeface="+mj-ea"/>
                <a:cs typeface="Times New Roman" pitchFamily="18" charset="0"/>
              </a:rPr>
              <a:t>We will have happiness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0" y="1143000"/>
            <a:ext cx="9144000" cy="838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cap="none" dirty="0">
                <a:solidFill>
                  <a:schemeClr val="bg1"/>
                </a:solidFill>
                <a:effectLst/>
                <a:latin typeface="Cooper Std Black" pitchFamily="18" charset="0"/>
                <a:cs typeface="Times New Roman" pitchFamily="18" charset="0"/>
              </a:rPr>
              <a:t>Let us find out the answers</a:t>
            </a:r>
          </a:p>
        </p:txBody>
      </p:sp>
      <p:sp>
        <p:nvSpPr>
          <p:cNvPr id="5" name="Content Placeholder 2"/>
          <p:cNvSpPr>
            <a:spLocks noGrp="1"/>
          </p:cNvSpPr>
          <p:nvPr>
            <p:ph idx="1"/>
          </p:nvPr>
        </p:nvSpPr>
        <p:spPr>
          <a:xfrm>
            <a:off x="228600" y="2514600"/>
            <a:ext cx="8686800" cy="1447800"/>
          </a:xfrm>
        </p:spPr>
        <p:txBody>
          <a:bodyPr>
            <a:normAutofit/>
          </a:bodyPr>
          <a:lstStyle/>
          <a:p>
            <a:pPr marL="457200" indent="-457200">
              <a:buNone/>
            </a:pPr>
            <a:r>
              <a:rPr lang="en-US" sz="2500" dirty="0">
                <a:solidFill>
                  <a:schemeClr val="tx1"/>
                </a:solidFill>
                <a:latin typeface="Arial" pitchFamily="34" charset="0"/>
                <a:cs typeface="Arial" pitchFamily="34" charset="0"/>
              </a:rPr>
              <a:t>1.	 What are the specific features of living things?</a:t>
            </a:r>
          </a:p>
          <a:p>
            <a:pPr marL="457200" indent="-457200">
              <a:buNone/>
            </a:pPr>
            <a:r>
              <a:rPr lang="en-US" sz="2500" dirty="0">
                <a:solidFill>
                  <a:schemeClr val="tx1"/>
                </a:solidFill>
                <a:latin typeface="Arial" pitchFamily="34" charset="0"/>
                <a:cs typeface="Arial" pitchFamily="34" charset="0"/>
              </a:rPr>
              <a:t>2.	 Why did God give us life?</a:t>
            </a:r>
          </a:p>
          <a:p>
            <a:pPr marL="457200" indent="-457200">
              <a:buNone/>
            </a:pPr>
            <a:r>
              <a:rPr lang="en-US" sz="2500" dirty="0">
                <a:solidFill>
                  <a:schemeClr val="tx1"/>
                </a:solidFill>
                <a:latin typeface="Arial" pitchFamily="34" charset="0"/>
                <a:cs typeface="Arial" pitchFamily="34" charset="0"/>
              </a:rPr>
              <a:t>3.	 In what dose man’s joy consist?</a:t>
            </a:r>
          </a:p>
        </p:txBody>
      </p:sp>
      <p:sp>
        <p:nvSpPr>
          <p:cNvPr id="11" name="Rectangle 10"/>
          <p:cNvSpPr/>
          <p:nvPr/>
        </p:nvSpPr>
        <p:spPr>
          <a:xfrm>
            <a:off x="0" y="5943600"/>
            <a:ext cx="9144000" cy="228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Cloud Callout 7"/>
          <p:cNvSpPr/>
          <p:nvPr/>
        </p:nvSpPr>
        <p:spPr>
          <a:xfrm>
            <a:off x="1905000" y="1066800"/>
            <a:ext cx="4038600" cy="4038600"/>
          </a:xfrm>
          <a:prstGeom prst="cloudCallout">
            <a:avLst>
              <a:gd name="adj1" fmla="val 87502"/>
              <a:gd name="adj2" fmla="val 868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 y="1981200"/>
            <a:ext cx="8991600" cy="23622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133600"/>
            <a:ext cx="7315200" cy="838200"/>
          </a:xfrm>
        </p:spPr>
        <p:txBody>
          <a:bodyPr>
            <a:normAutofit/>
          </a:bodyPr>
          <a:lstStyle/>
          <a:p>
            <a:pPr algn="ctr"/>
            <a:r>
              <a:rPr lang="en-US" sz="3500" cap="none" dirty="0">
                <a:solidFill>
                  <a:srgbClr val="002060"/>
                </a:solidFill>
                <a:effectLst/>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971800"/>
            <a:ext cx="6934200" cy="1143000"/>
          </a:xfrm>
        </p:spPr>
        <p:txBody>
          <a:bodyPr>
            <a:noAutofit/>
          </a:bodyPr>
          <a:lstStyle/>
          <a:p>
            <a:pPr algn="ctr">
              <a:buNone/>
            </a:pPr>
            <a:r>
              <a:rPr lang="en-US" sz="2500" dirty="0">
                <a:solidFill>
                  <a:schemeClr val="tx1"/>
                </a:solidFill>
                <a:latin typeface="Arial" pitchFamily="34" charset="0"/>
                <a:cs typeface="Arial" pitchFamily="34" charset="0"/>
              </a:rPr>
              <a:t>O God, who gave me life, I praise you. I thank you. Help me to live with you.</a:t>
            </a:r>
          </a:p>
        </p:txBody>
      </p:sp>
      <p:pic>
        <p:nvPicPr>
          <p:cNvPr id="2050" name="Picture 2" descr="C:\Users\user\Desktop\Bitmap in Lesson1 curved.cdr.tif"/>
          <p:cNvPicPr>
            <a:picLocks noChangeAspect="1" noChangeArrowheads="1"/>
          </p:cNvPicPr>
          <p:nvPr/>
        </p:nvPicPr>
        <p:blipFill>
          <a:blip r:embed="rId3" cstate="print"/>
          <a:srcRect/>
          <a:stretch>
            <a:fillRect/>
          </a:stretch>
        </p:blipFill>
        <p:spPr bwMode="auto">
          <a:xfrm>
            <a:off x="7315200" y="2133600"/>
            <a:ext cx="1579562" cy="210468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16-Point Star 7"/>
          <p:cNvSpPr/>
          <p:nvPr/>
        </p:nvSpPr>
        <p:spPr>
          <a:xfrm>
            <a:off x="4343400" y="457200"/>
            <a:ext cx="4038600" cy="403860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09600" y="838200"/>
            <a:ext cx="7924800" cy="55626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971800" y="2057400"/>
            <a:ext cx="6858000" cy="3539430"/>
          </a:xfrm>
          <a:prstGeom prst="rect">
            <a:avLst/>
          </a:prstGeom>
          <a:noFill/>
        </p:spPr>
        <p:txBody>
          <a:bodyPr wrap="square" rtlCol="0">
            <a:spAutoFit/>
          </a:bodyPr>
          <a:lstStyle/>
          <a:p>
            <a:r>
              <a:rPr lang="en-US" sz="2800" dirty="0">
                <a:latin typeface="Arial" pitchFamily="34" charset="0"/>
                <a:cs typeface="Arial" pitchFamily="34" charset="0"/>
              </a:rPr>
              <a:t>Who made you?</a:t>
            </a:r>
          </a:p>
          <a:p>
            <a:r>
              <a:rPr lang="en-US" sz="2800" dirty="0">
                <a:solidFill>
                  <a:srgbClr val="00B0F0"/>
                </a:solidFill>
                <a:latin typeface="Arial" pitchFamily="34" charset="0"/>
                <a:cs typeface="Arial" pitchFamily="34" charset="0"/>
              </a:rPr>
              <a:t>God made me.</a:t>
            </a:r>
          </a:p>
          <a:p>
            <a:r>
              <a:rPr lang="en-US" sz="2800" dirty="0">
                <a:latin typeface="Arial" pitchFamily="34" charset="0"/>
                <a:cs typeface="Arial" pitchFamily="34" charset="0"/>
              </a:rPr>
              <a:t>Who gave you life?</a:t>
            </a:r>
          </a:p>
          <a:p>
            <a:r>
              <a:rPr lang="en-US" sz="2800" dirty="0">
                <a:solidFill>
                  <a:srgbClr val="00B0F0"/>
                </a:solidFill>
                <a:latin typeface="Arial" pitchFamily="34" charset="0"/>
                <a:cs typeface="Arial" pitchFamily="34" charset="0"/>
              </a:rPr>
              <a:t>God gave me life.</a:t>
            </a:r>
          </a:p>
          <a:p>
            <a:r>
              <a:rPr lang="en-US" sz="2800" dirty="0">
                <a:latin typeface="Arial" pitchFamily="34" charset="0"/>
                <a:cs typeface="Arial" pitchFamily="34" charset="0"/>
              </a:rPr>
              <a:t>Who gave you love?</a:t>
            </a:r>
          </a:p>
          <a:p>
            <a:r>
              <a:rPr lang="en-US" sz="2800" dirty="0">
                <a:solidFill>
                  <a:srgbClr val="00B0F0"/>
                </a:solidFill>
                <a:latin typeface="Arial" pitchFamily="34" charset="0"/>
                <a:cs typeface="Arial" pitchFamily="34" charset="0"/>
              </a:rPr>
              <a:t>God gave me love.</a:t>
            </a:r>
          </a:p>
          <a:p>
            <a:r>
              <a:rPr lang="en-US" sz="2800" dirty="0">
                <a:latin typeface="Arial" pitchFamily="34" charset="0"/>
                <a:cs typeface="Arial" pitchFamily="34" charset="0"/>
              </a:rPr>
              <a:t>Who gave you everything?</a:t>
            </a:r>
          </a:p>
          <a:p>
            <a:r>
              <a:rPr lang="en-US" sz="2800" dirty="0">
                <a:solidFill>
                  <a:srgbClr val="00B0F0"/>
                </a:solidFill>
                <a:latin typeface="Arial" pitchFamily="34" charset="0"/>
                <a:cs typeface="Arial" pitchFamily="34" charset="0"/>
              </a:rPr>
              <a:t>God gave me everything.</a:t>
            </a:r>
          </a:p>
        </p:txBody>
      </p:sp>
      <p:sp>
        <p:nvSpPr>
          <p:cNvPr id="5" name="TextBox 4"/>
          <p:cNvSpPr txBox="1"/>
          <p:nvPr/>
        </p:nvSpPr>
        <p:spPr>
          <a:xfrm>
            <a:off x="2438400" y="1295400"/>
            <a:ext cx="4572000" cy="630942"/>
          </a:xfrm>
          <a:prstGeom prst="rect">
            <a:avLst/>
          </a:prstGeom>
          <a:noFill/>
        </p:spPr>
        <p:txBody>
          <a:bodyPr wrap="square" rtlCol="0">
            <a:spAutoFit/>
          </a:bodyPr>
          <a:lstStyle/>
          <a:p>
            <a:pPr algn="ctr"/>
            <a:r>
              <a:rPr lang="en-US" sz="3500" b="1" dirty="0">
                <a:solidFill>
                  <a:srgbClr val="7030A0"/>
                </a:solidFill>
                <a:latin typeface="Cooper Std Black" pitchFamily="18" charset="0"/>
                <a:cs typeface="Times New Roman" pitchFamily="18" charset="0"/>
              </a:rPr>
              <a:t>LET US SING</a:t>
            </a:r>
          </a:p>
        </p:txBody>
      </p:sp>
      <p:pic>
        <p:nvPicPr>
          <p:cNvPr id="6147" name="Picture 3" descr="C:\Users\user\Desktop\Bitmap in Lesson7.cdr.png"/>
          <p:cNvPicPr>
            <a:picLocks noChangeAspect="1" noChangeArrowheads="1"/>
          </p:cNvPicPr>
          <p:nvPr/>
        </p:nvPicPr>
        <p:blipFill>
          <a:blip r:embed="rId3" cstate="print"/>
          <a:srcRect/>
          <a:stretch>
            <a:fillRect/>
          </a:stretch>
        </p:blipFill>
        <p:spPr bwMode="auto">
          <a:xfrm>
            <a:off x="1066800" y="2286000"/>
            <a:ext cx="1752600" cy="2617593"/>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76200" y="381000"/>
            <a:ext cx="8991600" cy="1600200"/>
          </a:xfrm>
          <a:prstGeom prst="roundRect">
            <a:avLst>
              <a:gd name="adj" fmla="val 12476"/>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0" y="2209800"/>
            <a:ext cx="9144000" cy="396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itle 1"/>
          <p:cNvSpPr>
            <a:spLocks noGrp="1"/>
          </p:cNvSpPr>
          <p:nvPr>
            <p:ph type="title"/>
          </p:nvPr>
        </p:nvSpPr>
        <p:spPr>
          <a:xfrm>
            <a:off x="0" y="685800"/>
            <a:ext cx="9144000" cy="838200"/>
          </a:xfrm>
        </p:spPr>
        <p:txBody>
          <a:bodyPr>
            <a:noAutofit/>
          </a:bodyPr>
          <a:lstStyle/>
          <a:p>
            <a:pPr algn="ctr"/>
            <a:r>
              <a:rPr lang="en-US" sz="3000" cap="none" dirty="0">
                <a:solidFill>
                  <a:schemeClr val="bg1"/>
                </a:solidFill>
                <a:effectLst/>
                <a:latin typeface="Cooper Std Black" pitchFamily="18" charset="0"/>
                <a:cs typeface="Times New Roman" pitchFamily="18" charset="0"/>
              </a:rPr>
              <a:t>Let us respond to the following</a:t>
            </a:r>
          </a:p>
        </p:txBody>
      </p:sp>
      <p:sp>
        <p:nvSpPr>
          <p:cNvPr id="18" name="Title 1"/>
          <p:cNvSpPr txBox="1">
            <a:spLocks/>
          </p:cNvSpPr>
          <p:nvPr/>
        </p:nvSpPr>
        <p:spPr>
          <a:xfrm>
            <a:off x="0" y="2743200"/>
            <a:ext cx="9144000" cy="2743200"/>
          </a:xfrm>
          <a:prstGeom prst="rect">
            <a:avLst/>
          </a:prstGeom>
          <a:ln>
            <a:noFill/>
          </a:ln>
        </p:spPr>
        <p:txBody>
          <a:bodyPr vert="horz" anchor="ctr">
            <a:noAutofit/>
          </a:bodyPr>
          <a:lstStyle/>
          <a:p>
            <a:pPr lvl="0" algn="ctr">
              <a:spcBef>
                <a:spcPct val="0"/>
              </a:spcBef>
            </a:pPr>
            <a:r>
              <a:rPr lang="en-US" sz="2500" noProof="0" dirty="0">
                <a:latin typeface="Arial" pitchFamily="34" charset="0"/>
                <a:ea typeface="+mj-ea"/>
                <a:cs typeface="Arial" pitchFamily="34" charset="0"/>
              </a:rPr>
              <a:t>You feel more happy when you travel with whom?</a:t>
            </a:r>
          </a:p>
          <a:p>
            <a:pPr lvl="0" algn="ctr">
              <a:spcBef>
                <a:spcPct val="0"/>
              </a:spcBef>
            </a:pPr>
            <a:endParaRPr kumimoji="0" lang="en-US" sz="2500" b="0" i="0" u="none" strike="noStrike" kern="1200" cap="none" spc="0" normalizeH="0" baseline="0" dirty="0">
              <a:effectLst/>
              <a:uLnTx/>
              <a:uFillTx/>
              <a:latin typeface="Arial" pitchFamily="34" charset="0"/>
              <a:ea typeface="+mj-ea"/>
              <a:cs typeface="Arial" pitchFamily="34" charset="0"/>
            </a:endParaRPr>
          </a:p>
          <a:p>
            <a:pPr lvl="0" algn="ctr">
              <a:spcBef>
                <a:spcPct val="0"/>
              </a:spcBef>
            </a:pPr>
            <a:r>
              <a:rPr lang="en-US" sz="2500" noProof="0" dirty="0">
                <a:latin typeface="Arial" pitchFamily="34" charset="0"/>
                <a:ea typeface="+mj-ea"/>
                <a:cs typeface="Arial" pitchFamily="34" charset="0"/>
              </a:rPr>
              <a:t>…………………………………………………………….</a:t>
            </a:r>
          </a:p>
          <a:p>
            <a:pPr lvl="0" algn="ctr">
              <a:spcBef>
                <a:spcPct val="0"/>
              </a:spcBef>
            </a:pPr>
            <a:endParaRPr kumimoji="0" lang="en-US" sz="2500" b="0" i="0" u="none" strike="noStrike" kern="1200" cap="none" spc="0" normalizeH="0" baseline="0" dirty="0">
              <a:effectLst/>
              <a:uLnTx/>
              <a:uFillTx/>
              <a:latin typeface="Arial" pitchFamily="34" charset="0"/>
              <a:ea typeface="+mj-ea"/>
              <a:cs typeface="Arial" pitchFamily="34" charset="0"/>
            </a:endParaRPr>
          </a:p>
          <a:p>
            <a:pPr lvl="0" algn="ctr">
              <a:spcBef>
                <a:spcPct val="0"/>
              </a:spcBef>
            </a:pPr>
            <a:r>
              <a:rPr lang="en-US" sz="2500" noProof="0" dirty="0">
                <a:latin typeface="Arial" pitchFamily="34" charset="0"/>
                <a:ea typeface="+mj-ea"/>
                <a:cs typeface="Arial" pitchFamily="34" charset="0"/>
              </a:rPr>
              <a:t>Why?.…………………………………………………….</a:t>
            </a:r>
          </a:p>
          <a:p>
            <a:pPr lvl="0" algn="ctr">
              <a:spcBef>
                <a:spcPct val="0"/>
              </a:spcBef>
            </a:pPr>
            <a:endParaRPr kumimoji="0" lang="en-US" sz="2500" b="0" i="0" u="none" strike="noStrike" kern="1200" cap="none" spc="0" normalizeH="0" baseline="0" dirty="0">
              <a:effectLst/>
              <a:uLnTx/>
              <a:uFillTx/>
              <a:latin typeface="Arial" pitchFamily="34" charset="0"/>
              <a:ea typeface="+mj-ea"/>
              <a:cs typeface="Arial" pitchFamily="34" charset="0"/>
            </a:endParaRPr>
          </a:p>
          <a:p>
            <a:pPr lvl="0" algn="ctr">
              <a:spcBef>
                <a:spcPct val="0"/>
              </a:spcBef>
            </a:pPr>
            <a:r>
              <a:rPr lang="en-US" sz="2500" noProof="0" dirty="0">
                <a:latin typeface="Arial" pitchFamily="34" charset="0"/>
                <a:ea typeface="+mj-ea"/>
                <a:cs typeface="Arial" pitchFamily="34" charset="0"/>
              </a:rPr>
              <a:t>…………………………………………………………….</a:t>
            </a:r>
            <a:endParaRPr kumimoji="0" lang="en-US" sz="2500" b="0" i="0" u="none" strike="noStrike" kern="1200" cap="none" spc="0" normalizeH="0" baseline="0" noProof="0" dirty="0">
              <a:effectLst/>
              <a:uLnTx/>
              <a:uFillTx/>
              <a:latin typeface="Arial" pitchFamily="34" charset="0"/>
              <a:ea typeface="+mj-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 name="32-Point Star 9"/>
          <p:cNvSpPr/>
          <p:nvPr/>
        </p:nvSpPr>
        <p:spPr>
          <a:xfrm>
            <a:off x="2133600" y="381000"/>
            <a:ext cx="4800600" cy="4648200"/>
          </a:xfrm>
          <a:prstGeom prst="star3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6200" y="18288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p:cNvSpPr/>
          <p:nvPr/>
        </p:nvSpPr>
        <p:spPr>
          <a:xfrm>
            <a:off x="6019800" y="2057400"/>
            <a:ext cx="2895600" cy="609600"/>
          </a:xfrm>
          <a:prstGeom prst="roundRect">
            <a:avLst>
              <a:gd name="adj" fmla="val 50000"/>
            </a:avLst>
          </a:prstGeom>
          <a:solidFill>
            <a:srgbClr val="FF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0" y="1905000"/>
            <a:ext cx="45720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Bible reading </a:t>
            </a:r>
          </a:p>
        </p:txBody>
      </p:sp>
      <p:sp>
        <p:nvSpPr>
          <p:cNvPr id="5" name="Content Placeholder 2"/>
          <p:cNvSpPr>
            <a:spLocks noGrp="1"/>
          </p:cNvSpPr>
          <p:nvPr>
            <p:ph idx="1"/>
          </p:nvPr>
        </p:nvSpPr>
        <p:spPr>
          <a:xfrm>
            <a:off x="6019800" y="2133600"/>
            <a:ext cx="2895600" cy="609600"/>
          </a:xfrm>
          <a:noFill/>
        </p:spPr>
        <p:txBody>
          <a:bodyPr>
            <a:noAutofit/>
          </a:bodyPr>
          <a:lstStyle/>
          <a:p>
            <a:pPr algn="ctr">
              <a:buNone/>
            </a:pPr>
            <a:r>
              <a:rPr lang="en-US" sz="2500" dirty="0">
                <a:solidFill>
                  <a:schemeClr val="tx1"/>
                </a:solidFill>
                <a:latin typeface="Arial" pitchFamily="34" charset="0"/>
                <a:cs typeface="Arial" pitchFamily="34" charset="0"/>
              </a:rPr>
              <a:t>Genesis 1:26-31</a:t>
            </a:r>
            <a:endParaRPr lang="en-US" sz="2500" dirty="0">
              <a:solidFill>
                <a:srgbClr val="FF00FF"/>
              </a:solidFill>
              <a:latin typeface="Arial" pitchFamily="34" charset="0"/>
              <a:cs typeface="Arial" pitchFamily="34" charset="0"/>
            </a:endParaRPr>
          </a:p>
        </p:txBody>
      </p:sp>
      <p:sp>
        <p:nvSpPr>
          <p:cNvPr id="8" name="Rounded Rectangle 7"/>
          <p:cNvSpPr/>
          <p:nvPr/>
        </p:nvSpPr>
        <p:spPr>
          <a:xfrm>
            <a:off x="76200" y="3048000"/>
            <a:ext cx="8991600" cy="2971800"/>
          </a:xfrm>
          <a:prstGeom prst="roundRect">
            <a:avLst>
              <a:gd name="adj" fmla="val 1247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2743200" y="3200400"/>
            <a:ext cx="5486400" cy="8382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a:ln>
                  <a:noFill/>
                </a:ln>
                <a:solidFill>
                  <a:srgbClr val="00B0F0"/>
                </a:solidFill>
                <a:effectLst/>
                <a:uLnTx/>
                <a:uFillTx/>
                <a:latin typeface="Cooper Std Black" pitchFamily="18" charset="0"/>
                <a:ea typeface="+mj-ea"/>
                <a:cs typeface="Times New Roman" pitchFamily="18" charset="0"/>
              </a:rPr>
              <a:t>My favorite Bible sentence</a:t>
            </a:r>
          </a:p>
        </p:txBody>
      </p:sp>
      <p:sp>
        <p:nvSpPr>
          <p:cNvPr id="11" name="Title 1"/>
          <p:cNvSpPr txBox="1">
            <a:spLocks/>
          </p:cNvSpPr>
          <p:nvPr/>
        </p:nvSpPr>
        <p:spPr>
          <a:xfrm>
            <a:off x="1447800" y="3810000"/>
            <a:ext cx="7543800" cy="1981200"/>
          </a:xfrm>
          <a:prstGeom prst="rect">
            <a:avLst/>
          </a:prstGeom>
        </p:spPr>
        <p:txBody>
          <a:bodyPr vert="horz" anchor="ctr">
            <a:noAutofit/>
          </a:bodyPr>
          <a:lstStyle/>
          <a:p>
            <a:pPr marL="0" marR="0" lvl="0" indent="0" algn="ctr" defTabSz="914400" rtl="0" eaLnBrk="1" fontAlgn="auto" latinLnBrk="0" hangingPunct="1">
              <a:lnSpc>
                <a:spcPct val="250000"/>
              </a:lnSpc>
              <a:spcBef>
                <a:spcPct val="0"/>
              </a:spcBef>
              <a:spcAft>
                <a:spcPts val="0"/>
              </a:spcAft>
              <a:buClrTx/>
              <a:buSzTx/>
              <a:buFontTx/>
              <a:buNone/>
              <a:tabLst/>
              <a:defRPr/>
            </a:pPr>
            <a:r>
              <a:rPr kumimoji="0" lang="en-US" sz="1500" b="1" i="0" u="none" strike="noStrike" kern="1200" cap="none" spc="0" normalizeH="0" baseline="0" noProof="0" dirty="0">
                <a:ln>
                  <a:noFill/>
                </a:ln>
                <a:effectLst/>
                <a:uLnTx/>
                <a:uFillTx/>
                <a:latin typeface="Arial" pitchFamily="34" charset="0"/>
                <a:ea typeface="+mj-ea"/>
                <a:cs typeface="Arial" pitchFamily="34" charset="0"/>
              </a:rPr>
              <a:t>………………………………………………………………………………………………………………………………...………………………………………………………………………………………………………………………………...............................................................</a:t>
            </a:r>
          </a:p>
        </p:txBody>
      </p:sp>
      <p:pic>
        <p:nvPicPr>
          <p:cNvPr id="3074" name="Picture 2" descr="C:\Users\user\Desktop\Bitmap in Lesson1 curved.cdr.jpg"/>
          <p:cNvPicPr>
            <a:picLocks noChangeAspect="1" noChangeArrowheads="1"/>
          </p:cNvPicPr>
          <p:nvPr/>
        </p:nvPicPr>
        <p:blipFill>
          <a:blip r:embed="rId3" cstate="print"/>
          <a:srcRect/>
          <a:stretch>
            <a:fillRect/>
          </a:stretch>
        </p:blipFill>
        <p:spPr bwMode="auto">
          <a:xfrm>
            <a:off x="228600" y="3200400"/>
            <a:ext cx="1905000" cy="2643488"/>
          </a:xfrm>
          <a:prstGeom prst="roundRect">
            <a:avLst>
              <a:gd name="adj" fmla="val 14768"/>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9"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Cloud Callout 7"/>
          <p:cNvSpPr/>
          <p:nvPr/>
        </p:nvSpPr>
        <p:spPr>
          <a:xfrm>
            <a:off x="4876800" y="609600"/>
            <a:ext cx="4038600" cy="4038600"/>
          </a:xfrm>
          <a:prstGeom prst="cloudCallout">
            <a:avLst>
              <a:gd name="adj1" fmla="val -154389"/>
              <a:gd name="adj2" fmla="val 90874"/>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752600" y="685800"/>
            <a:ext cx="5562600" cy="5410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066800"/>
            <a:ext cx="9144000" cy="838200"/>
          </a:xfrm>
        </p:spPr>
        <p:txBody>
          <a:bodyPr>
            <a:normAutofit/>
          </a:bodyPr>
          <a:lstStyle/>
          <a:p>
            <a:pPr algn="ctr"/>
            <a:r>
              <a:rPr lang="en-US" sz="3500" cap="none" dirty="0">
                <a:solidFill>
                  <a:srgbClr val="FF00FF"/>
                </a:solidFill>
                <a:effectLst/>
                <a:latin typeface="Cooper Std Black" pitchFamily="18" charset="0"/>
                <a:cs typeface="Times New Roman" pitchFamily="18" charset="0"/>
              </a:rPr>
              <a:t>Riddle</a:t>
            </a:r>
          </a:p>
        </p:txBody>
      </p:sp>
      <p:sp>
        <p:nvSpPr>
          <p:cNvPr id="5" name="Content Placeholder 2"/>
          <p:cNvSpPr>
            <a:spLocks noGrp="1"/>
          </p:cNvSpPr>
          <p:nvPr>
            <p:ph idx="1"/>
          </p:nvPr>
        </p:nvSpPr>
        <p:spPr>
          <a:xfrm>
            <a:off x="457200" y="1981200"/>
            <a:ext cx="8153400" cy="914400"/>
          </a:xfrm>
        </p:spPr>
        <p:txBody>
          <a:bodyPr>
            <a:noAutofit/>
          </a:bodyPr>
          <a:lstStyle/>
          <a:p>
            <a:pPr algn="ctr">
              <a:buNone/>
            </a:pPr>
            <a:r>
              <a:rPr lang="en-US" sz="2500" dirty="0">
                <a:solidFill>
                  <a:schemeClr val="tx1"/>
                </a:solidFill>
                <a:latin typeface="Arial" pitchFamily="34" charset="0"/>
                <a:cs typeface="Arial" pitchFamily="34" charset="0"/>
              </a:rPr>
              <a:t>Present in light, not in lamp</a:t>
            </a:r>
          </a:p>
          <a:p>
            <a:pPr algn="ctr">
              <a:buNone/>
            </a:pPr>
            <a:r>
              <a:rPr lang="en-US" sz="2500" dirty="0">
                <a:solidFill>
                  <a:schemeClr val="tx1"/>
                </a:solidFill>
                <a:latin typeface="Arial" pitchFamily="34" charset="0"/>
                <a:cs typeface="Arial" pitchFamily="34" charset="0"/>
              </a:rPr>
              <a:t>Present in India, not in England</a:t>
            </a:r>
          </a:p>
          <a:p>
            <a:pPr algn="ctr">
              <a:buNone/>
            </a:pPr>
            <a:r>
              <a:rPr lang="en-US" sz="2500" dirty="0">
                <a:solidFill>
                  <a:schemeClr val="tx1"/>
                </a:solidFill>
                <a:latin typeface="Arial" pitchFamily="34" charset="0"/>
                <a:cs typeface="Arial" pitchFamily="34" charset="0"/>
              </a:rPr>
              <a:t>Present in fame, not in shame</a:t>
            </a:r>
          </a:p>
          <a:p>
            <a:pPr algn="ctr">
              <a:buNone/>
            </a:pPr>
            <a:r>
              <a:rPr lang="en-US" sz="2500" dirty="0">
                <a:solidFill>
                  <a:schemeClr val="tx1"/>
                </a:solidFill>
                <a:latin typeface="Arial" pitchFamily="34" charset="0"/>
                <a:cs typeface="Arial" pitchFamily="34" charset="0"/>
              </a:rPr>
              <a:t>Present in earth, not in moon</a:t>
            </a:r>
          </a:p>
        </p:txBody>
      </p:sp>
      <p:sp>
        <p:nvSpPr>
          <p:cNvPr id="9" name="Rectangle 8"/>
          <p:cNvSpPr/>
          <p:nvPr/>
        </p:nvSpPr>
        <p:spPr>
          <a:xfrm>
            <a:off x="2743200" y="4191000"/>
            <a:ext cx="3657600" cy="914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grpSp>
        <p:nvGrpSpPr>
          <p:cNvPr id="9" name="Group 8"/>
          <p:cNvGrpSpPr/>
          <p:nvPr/>
        </p:nvGrpSpPr>
        <p:grpSpPr>
          <a:xfrm>
            <a:off x="2133600" y="1992670"/>
            <a:ext cx="4876800" cy="4560530"/>
            <a:chOff x="0" y="457200"/>
            <a:chExt cx="5948363" cy="5562600"/>
          </a:xfrm>
        </p:grpSpPr>
        <p:pic>
          <p:nvPicPr>
            <p:cNvPr id="10" name="Picture 5" descr="E:\TEXT EDITING\New folderm9\EDITING CLASS 1\LESSION 3\Bitmap in Forum8.cdr.png"/>
            <p:cNvPicPr>
              <a:picLocks noChangeAspect="1" noChangeArrowheads="1"/>
            </p:cNvPicPr>
            <p:nvPr/>
          </p:nvPicPr>
          <p:blipFill>
            <a:blip r:embed="rId3" cstate="print">
              <a:lum bright="-20000" contrast="30000"/>
            </a:blip>
            <a:srcRect/>
            <a:stretch>
              <a:fillRect/>
            </a:stretch>
          </p:blipFill>
          <p:spPr bwMode="auto">
            <a:xfrm>
              <a:off x="0" y="457200"/>
              <a:ext cx="5948363" cy="5562600"/>
            </a:xfrm>
            <a:prstGeom prst="rect">
              <a:avLst/>
            </a:prstGeom>
            <a:noFill/>
            <a:ln w="9525">
              <a:noFill/>
              <a:miter lim="800000"/>
              <a:headEnd/>
              <a:tailEnd/>
            </a:ln>
          </p:spPr>
        </p:pic>
        <p:sp>
          <p:nvSpPr>
            <p:cNvPr id="11" name="Oval 10"/>
            <p:cNvSpPr/>
            <p:nvPr/>
          </p:nvSpPr>
          <p:spPr>
            <a:xfrm>
              <a:off x="3581400" y="914400"/>
              <a:ext cx="2286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rot="20232487">
              <a:off x="2980263" y="863643"/>
              <a:ext cx="14056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ounded Rectangle 7"/>
          <p:cNvSpPr/>
          <p:nvPr/>
        </p:nvSpPr>
        <p:spPr>
          <a:xfrm>
            <a:off x="685800" y="304800"/>
            <a:ext cx="5562600" cy="990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457200"/>
            <a:ext cx="9144000" cy="1295400"/>
          </a:xfrm>
          <a:effectLst/>
        </p:spPr>
        <p:txBody>
          <a:bodyPr>
            <a:normAutofit fontScale="90000"/>
          </a:bodyPr>
          <a:lstStyle/>
          <a:p>
            <a:pPr algn="ctr"/>
            <a:r>
              <a:rPr lang="en-US" sz="2800" cap="none" dirty="0">
                <a:solidFill>
                  <a:srgbClr val="002060"/>
                </a:solidFill>
                <a:effectLst/>
                <a:latin typeface="Cooper Std Black" pitchFamily="18" charset="0"/>
                <a:cs typeface="Arial" pitchFamily="34" charset="0"/>
              </a:rPr>
              <a:t>Lesson </a:t>
            </a:r>
            <a:r>
              <a:rPr lang="en-US" sz="2800" cap="none" dirty="0">
                <a:solidFill>
                  <a:srgbClr val="002060"/>
                </a:solidFill>
                <a:effectLst/>
                <a:latin typeface="Cooper Std Black" pitchFamily="18" charset="0"/>
                <a:cs typeface="Arial" pitchFamily="34" charset="0"/>
              </a:rPr>
              <a:t>1</a:t>
            </a:r>
            <a:r>
              <a:rPr lang="en-US" sz="3300" cap="none" dirty="0">
                <a:ln>
                  <a:solidFill>
                    <a:schemeClr val="bg1"/>
                  </a:solidFill>
                </a:ln>
                <a:solidFill>
                  <a:schemeClr val="tx1"/>
                </a:solidFill>
                <a:effectLst/>
                <a:latin typeface="Arial" pitchFamily="34" charset="0"/>
                <a:cs typeface="Arial" pitchFamily="34" charset="0"/>
              </a:rPr>
              <a:t/>
            </a:r>
            <a:br>
              <a:rPr lang="en-US" sz="3300" cap="none" dirty="0">
                <a:ln>
                  <a:solidFill>
                    <a:schemeClr val="bg1"/>
                  </a:solidFill>
                </a:ln>
                <a:solidFill>
                  <a:schemeClr val="tx1"/>
                </a:solidFill>
                <a:effectLst/>
                <a:latin typeface="Arial" pitchFamily="34" charset="0"/>
                <a:cs typeface="Arial" pitchFamily="34" charset="0"/>
              </a:rPr>
            </a:br>
            <a:r>
              <a:rPr lang="en-US" sz="3300" cap="none" dirty="0">
                <a:ln>
                  <a:solidFill>
                    <a:schemeClr val="bg1"/>
                  </a:solidFill>
                </a:ln>
                <a:solidFill>
                  <a:schemeClr val="tx1"/>
                </a:solidFill>
                <a:effectLst/>
                <a:latin typeface="Cooper Std Black" pitchFamily="18" charset="0"/>
                <a:cs typeface="Times New Roman" pitchFamily="18" charset="0"/>
              </a:rPr>
              <a:t/>
            </a:r>
            <a:br>
              <a:rPr lang="en-US" sz="3300" cap="none" dirty="0">
                <a:ln>
                  <a:solidFill>
                    <a:schemeClr val="bg1"/>
                  </a:solidFill>
                </a:ln>
                <a:solidFill>
                  <a:schemeClr val="tx1"/>
                </a:solidFill>
                <a:effectLst/>
                <a:latin typeface="Cooper Std Black" pitchFamily="18" charset="0"/>
                <a:cs typeface="Times New Roman" pitchFamily="18" charset="0"/>
              </a:rPr>
            </a:br>
            <a:r>
              <a:rPr lang="en-US" sz="3900" cap="none" dirty="0">
                <a:ln>
                  <a:solidFill>
                    <a:schemeClr val="bg1"/>
                  </a:solidFill>
                </a:ln>
                <a:solidFill>
                  <a:srgbClr val="FF0000"/>
                </a:solidFill>
                <a:effectLst/>
                <a:latin typeface="Cooper Std Black" pitchFamily="18" charset="0"/>
                <a:cs typeface="Times New Roman" pitchFamily="18" charset="0"/>
              </a:rPr>
              <a:t>GOD WHO GIVES </a:t>
            </a:r>
            <a:r>
              <a:rPr lang="en-US" sz="3900" cap="none" dirty="0">
                <a:ln>
                  <a:solidFill>
                    <a:schemeClr val="bg1"/>
                  </a:solidFill>
                </a:ln>
                <a:solidFill>
                  <a:srgbClr val="FF0000"/>
                </a:solidFill>
                <a:effectLst/>
                <a:latin typeface="Cooper Std Black" pitchFamily="18" charset="0"/>
                <a:cs typeface="Times New Roman" pitchFamily="18" charset="0"/>
              </a:rPr>
              <a:t>LIFE</a:t>
            </a:r>
            <a:endParaRPr lang="en-US" sz="3900" cap="none" dirty="0">
              <a:ln>
                <a:solidFill>
                  <a:schemeClr val="bg1"/>
                </a:solidFill>
              </a:ln>
              <a:solidFill>
                <a:srgbClr val="FF0000"/>
              </a:solidFill>
              <a:effectLst/>
              <a:latin typeface="Cooper Std Black" pitchFamily="18" charset="0"/>
              <a:cs typeface="Times New Roman" pitchFamily="18" charset="0"/>
            </a:endParaRPr>
          </a:p>
        </p:txBody>
      </p:sp>
      <p:pic>
        <p:nvPicPr>
          <p:cNvPr id="7" name="Picture 2" descr="C:\Users\user\Desktop\Bitmap in Forum8.cdr.png"/>
          <p:cNvPicPr>
            <a:picLocks noChangeAspect="1" noChangeArrowheads="1"/>
          </p:cNvPicPr>
          <p:nvPr/>
        </p:nvPicPr>
        <p:blipFill>
          <a:blip r:embed="rId4" cstate="print"/>
          <a:srcRect/>
          <a:stretch>
            <a:fillRect/>
          </a:stretch>
        </p:blipFill>
        <p:spPr bwMode="auto">
          <a:xfrm>
            <a:off x="1905000" y="481836"/>
            <a:ext cx="2895600" cy="737364"/>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76200" y="381000"/>
            <a:ext cx="8991600" cy="1600200"/>
          </a:xfrm>
          <a:prstGeom prst="roundRect">
            <a:avLst>
              <a:gd name="adj" fmla="val 12476"/>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0" y="2209800"/>
            <a:ext cx="9144000" cy="396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itle 1"/>
          <p:cNvSpPr>
            <a:spLocks noGrp="1"/>
          </p:cNvSpPr>
          <p:nvPr>
            <p:ph type="title"/>
          </p:nvPr>
        </p:nvSpPr>
        <p:spPr>
          <a:xfrm>
            <a:off x="0" y="762000"/>
            <a:ext cx="9144000" cy="838200"/>
          </a:xfrm>
        </p:spPr>
        <p:txBody>
          <a:bodyPr>
            <a:noAutofit/>
          </a:bodyPr>
          <a:lstStyle/>
          <a:p>
            <a:pPr algn="ctr"/>
            <a:r>
              <a:rPr lang="en-US" sz="3000" cap="none" dirty="0">
                <a:solidFill>
                  <a:schemeClr val="bg1"/>
                </a:solidFill>
                <a:effectLst/>
                <a:latin typeface="Cooper Std Black" pitchFamily="18" charset="0"/>
                <a:cs typeface="Times New Roman" pitchFamily="18" charset="0"/>
              </a:rPr>
              <a:t>Write down the good deeds</a:t>
            </a:r>
            <a:br>
              <a:rPr lang="en-US" sz="3000" cap="none" dirty="0">
                <a:solidFill>
                  <a:schemeClr val="bg1"/>
                </a:solidFill>
                <a:effectLst/>
                <a:latin typeface="Cooper Std Black" pitchFamily="18" charset="0"/>
                <a:cs typeface="Times New Roman" pitchFamily="18" charset="0"/>
              </a:rPr>
            </a:br>
            <a:r>
              <a:rPr lang="en-US" sz="3000" cap="none" dirty="0">
                <a:solidFill>
                  <a:schemeClr val="bg1"/>
                </a:solidFill>
                <a:effectLst/>
                <a:latin typeface="Cooper Std Black" pitchFamily="18" charset="0"/>
                <a:cs typeface="Times New Roman" pitchFamily="18" charset="0"/>
              </a:rPr>
              <a:t>I did in the previous week.</a:t>
            </a:r>
          </a:p>
        </p:txBody>
      </p:sp>
      <p:sp>
        <p:nvSpPr>
          <p:cNvPr id="18" name="Title 1"/>
          <p:cNvSpPr txBox="1">
            <a:spLocks/>
          </p:cNvSpPr>
          <p:nvPr/>
        </p:nvSpPr>
        <p:spPr>
          <a:xfrm>
            <a:off x="0" y="2743200"/>
            <a:ext cx="9144000" cy="2743200"/>
          </a:xfrm>
          <a:prstGeom prst="rect">
            <a:avLst/>
          </a:prstGeom>
          <a:ln>
            <a:noFill/>
          </a:ln>
        </p:spPr>
        <p:txBody>
          <a:bodyPr vert="horz" anchor="ctr">
            <a:noAutofit/>
          </a:bodyPr>
          <a:lstStyle/>
          <a:p>
            <a:pPr lvl="0" algn="ctr">
              <a:spcBef>
                <a:spcPct val="0"/>
              </a:spcBef>
            </a:pPr>
            <a:r>
              <a:rPr lang="en-US" sz="2500" noProof="0" dirty="0">
                <a:latin typeface="Arial" pitchFamily="34" charset="0"/>
                <a:ea typeface="+mj-ea"/>
                <a:cs typeface="Arial" pitchFamily="34" charset="0"/>
              </a:rPr>
              <a:t>1. …………………………………………………………….</a:t>
            </a:r>
          </a:p>
          <a:p>
            <a:pPr lvl="0" algn="ctr">
              <a:spcBef>
                <a:spcPct val="0"/>
              </a:spcBef>
            </a:pPr>
            <a:endParaRPr kumimoji="0" lang="en-US" sz="2500" b="0" i="0" u="none" strike="noStrike" kern="1200" cap="none" spc="0" normalizeH="0" baseline="0" dirty="0">
              <a:effectLst/>
              <a:uLnTx/>
              <a:uFillTx/>
              <a:latin typeface="Arial" pitchFamily="34" charset="0"/>
              <a:ea typeface="+mj-ea"/>
              <a:cs typeface="Arial" pitchFamily="34" charset="0"/>
            </a:endParaRPr>
          </a:p>
          <a:p>
            <a:pPr lvl="0" algn="ctr">
              <a:spcBef>
                <a:spcPct val="0"/>
              </a:spcBef>
            </a:pPr>
            <a:r>
              <a:rPr lang="en-US" sz="2500" dirty="0">
                <a:latin typeface="Arial" pitchFamily="34" charset="0"/>
                <a:ea typeface="+mj-ea"/>
                <a:cs typeface="Arial" pitchFamily="34" charset="0"/>
              </a:rPr>
              <a:t>2. ……..</a:t>
            </a:r>
            <a:r>
              <a:rPr lang="en-US" sz="2500" noProof="0" dirty="0">
                <a:latin typeface="Arial" pitchFamily="34" charset="0"/>
                <a:ea typeface="+mj-ea"/>
                <a:cs typeface="Arial" pitchFamily="34" charset="0"/>
              </a:rPr>
              <a:t>.…………………………………………………….</a:t>
            </a:r>
          </a:p>
          <a:p>
            <a:pPr lvl="0" algn="ctr">
              <a:spcBef>
                <a:spcPct val="0"/>
              </a:spcBef>
            </a:pPr>
            <a:endParaRPr kumimoji="0" lang="en-US" sz="2500" b="0" i="0" u="none" strike="noStrike" kern="1200" cap="none" spc="0" normalizeH="0" baseline="0" dirty="0">
              <a:effectLst/>
              <a:uLnTx/>
              <a:uFillTx/>
              <a:latin typeface="Arial" pitchFamily="34" charset="0"/>
              <a:ea typeface="+mj-ea"/>
              <a:cs typeface="Arial" pitchFamily="34" charset="0"/>
            </a:endParaRPr>
          </a:p>
          <a:p>
            <a:pPr lvl="0" algn="ctr">
              <a:spcBef>
                <a:spcPct val="0"/>
              </a:spcBef>
            </a:pPr>
            <a:r>
              <a:rPr lang="en-US" sz="2500" noProof="0" dirty="0">
                <a:latin typeface="Arial" pitchFamily="34" charset="0"/>
                <a:ea typeface="+mj-ea"/>
                <a:cs typeface="Arial" pitchFamily="34" charset="0"/>
              </a:rPr>
              <a:t>3. …………………………………………………………….</a:t>
            </a:r>
            <a:endParaRPr kumimoji="0" lang="en-US" sz="2500" b="0" i="0" u="none" strike="noStrike" kern="1200" cap="none" spc="0" normalizeH="0" baseline="0" noProof="0" dirty="0">
              <a:effectLst/>
              <a:uLnTx/>
              <a:uFillTx/>
              <a:latin typeface="Arial" pitchFamily="34" charset="0"/>
              <a:ea typeface="+mj-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5562600"/>
            <a:ext cx="8686800" cy="990600"/>
          </a:xfrm>
          <a:prstGeom prst="roundRect">
            <a:avLst>
              <a:gd name="adj" fmla="val 50000"/>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5817513"/>
            <a:ext cx="8458200" cy="553998"/>
          </a:xfrm>
          <a:prstGeom prst="rect">
            <a:avLst/>
          </a:prstGeom>
          <a:noFill/>
        </p:spPr>
        <p:txBody>
          <a:bodyPr wrap="square" rtlCol="0">
            <a:spAutoFit/>
          </a:bodyPr>
          <a:lstStyle/>
          <a:p>
            <a:pPr algn="ctr"/>
            <a:r>
              <a:rPr lang="en-US" sz="3000" b="1" dirty="0">
                <a:solidFill>
                  <a:srgbClr val="FF00FF"/>
                </a:solidFill>
                <a:latin typeface="Arial" pitchFamily="34" charset="0"/>
                <a:cs typeface="Arial" pitchFamily="34" charset="0"/>
              </a:rPr>
              <a:t>God first created heaven and earth.</a:t>
            </a:r>
          </a:p>
        </p:txBody>
      </p:sp>
      <p:pic>
        <p:nvPicPr>
          <p:cNvPr id="7" name="Picture 6" descr="1128-blue-sky-and-clouds-and-hills-wallpaper-1920x1200-customity.jpg"/>
          <p:cNvPicPr>
            <a:picLocks noChangeAspect="1"/>
          </p:cNvPicPr>
          <p:nvPr/>
        </p:nvPicPr>
        <p:blipFill>
          <a:blip r:embed="rId3" cstate="print"/>
          <a:stretch>
            <a:fillRect/>
          </a:stretch>
        </p:blipFill>
        <p:spPr>
          <a:xfrm>
            <a:off x="0" y="0"/>
            <a:ext cx="9144000" cy="5257800"/>
          </a:xfrm>
          <a:prstGeom prst="rect">
            <a:avLst/>
          </a:prstGeom>
          <a:ln w="28575">
            <a:noFill/>
          </a:ln>
          <a:effectLst/>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user\Desktop\287089_151364408278443_1589769_o.jpg"/>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pic>
        <p:nvPicPr>
          <p:cNvPr id="3080" name="Picture 8" descr="D:\class psd\class 1\www32.gif"/>
          <p:cNvPicPr>
            <a:picLocks noChangeAspect="1" noChangeArrowheads="1" noCrop="1"/>
          </p:cNvPicPr>
          <p:nvPr/>
        </p:nvPicPr>
        <p:blipFill>
          <a:blip r:embed="rId3" cstate="print"/>
          <a:srcRect/>
          <a:stretch>
            <a:fillRect/>
          </a:stretch>
        </p:blipFill>
        <p:spPr bwMode="auto">
          <a:xfrm>
            <a:off x="152400" y="1905000"/>
            <a:ext cx="1347258" cy="904875"/>
          </a:xfrm>
          <a:prstGeom prst="rect">
            <a:avLst/>
          </a:prstGeom>
          <a:noFill/>
        </p:spPr>
      </p:pic>
      <p:sp>
        <p:nvSpPr>
          <p:cNvPr id="9" name="Rounded Rectangle 8"/>
          <p:cNvSpPr/>
          <p:nvPr/>
        </p:nvSpPr>
        <p:spPr>
          <a:xfrm>
            <a:off x="2286000" y="281226"/>
            <a:ext cx="5943600" cy="8382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514600" y="468124"/>
            <a:ext cx="5486400" cy="446276"/>
          </a:xfrm>
          <a:prstGeom prst="rect">
            <a:avLst/>
          </a:prstGeom>
          <a:noFill/>
        </p:spPr>
        <p:txBody>
          <a:bodyPr wrap="square" rtlCol="0">
            <a:spAutoFit/>
          </a:bodyPr>
          <a:lstStyle/>
          <a:p>
            <a:pPr algn="ctr"/>
            <a:r>
              <a:rPr lang="en-US" sz="2300" b="1" dirty="0">
                <a:solidFill>
                  <a:srgbClr val="FF0000"/>
                </a:solidFill>
                <a:latin typeface="Arial" pitchFamily="34" charset="0"/>
                <a:cs typeface="Arial" pitchFamily="34" charset="0"/>
              </a:rPr>
              <a:t>Then He created all other creatures</a:t>
            </a:r>
          </a:p>
        </p:txBody>
      </p:sp>
      <p:pic>
        <p:nvPicPr>
          <p:cNvPr id="3075" name="Picture 3" descr="D:\class psd\class 1\peacock.png"/>
          <p:cNvPicPr>
            <a:picLocks noChangeAspect="1" noChangeArrowheads="1"/>
          </p:cNvPicPr>
          <p:nvPr/>
        </p:nvPicPr>
        <p:blipFill>
          <a:blip r:embed="rId4" cstate="print"/>
          <a:srcRect/>
          <a:stretch>
            <a:fillRect/>
          </a:stretch>
        </p:blipFill>
        <p:spPr bwMode="auto">
          <a:xfrm>
            <a:off x="304800" y="2133600"/>
            <a:ext cx="1461025" cy="1524000"/>
          </a:xfrm>
          <a:prstGeom prst="rect">
            <a:avLst/>
          </a:prstGeom>
          <a:noFill/>
        </p:spPr>
      </p:pic>
      <p:pic>
        <p:nvPicPr>
          <p:cNvPr id="3076" name="Picture 4" descr="D:\class psd\class 1\duck151.gif"/>
          <p:cNvPicPr>
            <a:picLocks noChangeAspect="1" noChangeArrowheads="1" noCrop="1"/>
          </p:cNvPicPr>
          <p:nvPr/>
        </p:nvPicPr>
        <p:blipFill>
          <a:blip r:embed="rId5" cstate="print"/>
          <a:srcRect/>
          <a:stretch>
            <a:fillRect/>
          </a:stretch>
        </p:blipFill>
        <p:spPr bwMode="auto">
          <a:xfrm>
            <a:off x="6400800" y="5410200"/>
            <a:ext cx="1533525" cy="1320846"/>
          </a:xfrm>
          <a:prstGeom prst="rect">
            <a:avLst/>
          </a:prstGeom>
          <a:noFill/>
        </p:spPr>
      </p:pic>
      <p:pic>
        <p:nvPicPr>
          <p:cNvPr id="3077" name="Picture 5" descr="D:\class psd\class 1\e103.gif"/>
          <p:cNvPicPr>
            <a:picLocks noChangeAspect="1" noChangeArrowheads="1" noCrop="1"/>
          </p:cNvPicPr>
          <p:nvPr/>
        </p:nvPicPr>
        <p:blipFill>
          <a:blip r:embed="rId6" cstate="print"/>
          <a:srcRect/>
          <a:stretch>
            <a:fillRect/>
          </a:stretch>
        </p:blipFill>
        <p:spPr bwMode="auto">
          <a:xfrm>
            <a:off x="3505200" y="3886200"/>
            <a:ext cx="762000" cy="1143000"/>
          </a:xfrm>
          <a:prstGeom prst="rect">
            <a:avLst/>
          </a:prstGeom>
          <a:noFill/>
        </p:spPr>
      </p:pic>
      <p:pic>
        <p:nvPicPr>
          <p:cNvPr id="3078" name="Picture 6" descr="D:\class psd\class 1\pidgeon689.gif"/>
          <p:cNvPicPr>
            <a:picLocks noChangeAspect="1" noChangeArrowheads="1" noCrop="1"/>
          </p:cNvPicPr>
          <p:nvPr/>
        </p:nvPicPr>
        <p:blipFill>
          <a:blip r:embed="rId7" cstate="print"/>
          <a:srcRect/>
          <a:stretch>
            <a:fillRect/>
          </a:stretch>
        </p:blipFill>
        <p:spPr bwMode="auto">
          <a:xfrm>
            <a:off x="685800" y="3886200"/>
            <a:ext cx="822325" cy="616744"/>
          </a:xfrm>
          <a:prstGeom prst="rect">
            <a:avLst/>
          </a:prstGeom>
          <a:noFill/>
        </p:spPr>
      </p:pic>
      <p:pic>
        <p:nvPicPr>
          <p:cNvPr id="3079" name="Picture 7" descr="D:\class psd\class 1\mozu.gif"/>
          <p:cNvPicPr>
            <a:picLocks noChangeAspect="1" noChangeArrowheads="1" noCrop="1"/>
          </p:cNvPicPr>
          <p:nvPr/>
        </p:nvPicPr>
        <p:blipFill>
          <a:blip r:embed="rId8" cstate="print"/>
          <a:srcRect/>
          <a:stretch>
            <a:fillRect/>
          </a:stretch>
        </p:blipFill>
        <p:spPr bwMode="auto">
          <a:xfrm>
            <a:off x="0" y="4648200"/>
            <a:ext cx="1114425" cy="1114425"/>
          </a:xfrm>
          <a:prstGeom prst="rect">
            <a:avLst/>
          </a:prstGeom>
          <a:noFill/>
        </p:spPr>
      </p:pic>
      <p:pic>
        <p:nvPicPr>
          <p:cNvPr id="3081" name="Picture 9" descr="D:\class psd\class 1\108.gif"/>
          <p:cNvPicPr>
            <a:picLocks noChangeAspect="1" noChangeArrowheads="1" noCrop="1"/>
          </p:cNvPicPr>
          <p:nvPr/>
        </p:nvPicPr>
        <p:blipFill>
          <a:blip r:embed="rId9" cstate="print"/>
          <a:srcRect/>
          <a:stretch>
            <a:fillRect/>
          </a:stretch>
        </p:blipFill>
        <p:spPr bwMode="auto">
          <a:xfrm>
            <a:off x="2514600" y="1676400"/>
            <a:ext cx="685800" cy="863245"/>
          </a:xfrm>
          <a:prstGeom prst="rect">
            <a:avLst/>
          </a:prstGeom>
          <a:noFill/>
        </p:spPr>
      </p:pic>
      <p:pic>
        <p:nvPicPr>
          <p:cNvPr id="3082" name="Picture 10" descr="D:\class psd\class 1\h147.gif"/>
          <p:cNvPicPr>
            <a:picLocks noChangeAspect="1" noChangeArrowheads="1" noCrop="1"/>
          </p:cNvPicPr>
          <p:nvPr/>
        </p:nvPicPr>
        <p:blipFill>
          <a:blip r:embed="rId10" cstate="print"/>
          <a:srcRect/>
          <a:stretch>
            <a:fillRect/>
          </a:stretch>
        </p:blipFill>
        <p:spPr bwMode="auto">
          <a:xfrm>
            <a:off x="76200" y="2962275"/>
            <a:ext cx="311038" cy="390525"/>
          </a:xfrm>
          <a:prstGeom prst="rect">
            <a:avLst/>
          </a:prstGeom>
          <a:noFill/>
        </p:spPr>
      </p:pic>
      <p:pic>
        <p:nvPicPr>
          <p:cNvPr id="3083" name="Picture 11" descr="D:\class psd\class 1\b93.gif"/>
          <p:cNvPicPr>
            <a:picLocks noChangeAspect="1" noChangeArrowheads="1" noCrop="1"/>
          </p:cNvPicPr>
          <p:nvPr/>
        </p:nvPicPr>
        <p:blipFill>
          <a:blip r:embed="rId11" cstate="print"/>
          <a:srcRect/>
          <a:stretch>
            <a:fillRect/>
          </a:stretch>
        </p:blipFill>
        <p:spPr bwMode="auto">
          <a:xfrm>
            <a:off x="762000" y="3429000"/>
            <a:ext cx="533400" cy="316319"/>
          </a:xfrm>
          <a:prstGeom prst="rect">
            <a:avLst/>
          </a:prstGeom>
          <a:noFill/>
        </p:spPr>
      </p:pic>
      <p:pic>
        <p:nvPicPr>
          <p:cNvPr id="3084" name="Picture 12" descr="D:\class psd\class 1\butterfly-animated-colourful-pattern.gif"/>
          <p:cNvPicPr>
            <a:picLocks noChangeAspect="1" noChangeArrowheads="1" noCrop="1"/>
          </p:cNvPicPr>
          <p:nvPr/>
        </p:nvPicPr>
        <p:blipFill>
          <a:blip r:embed="rId12" cstate="print"/>
          <a:srcRect/>
          <a:stretch>
            <a:fillRect/>
          </a:stretch>
        </p:blipFill>
        <p:spPr bwMode="auto">
          <a:xfrm>
            <a:off x="2436813" y="4571999"/>
            <a:ext cx="2151063" cy="860425"/>
          </a:xfrm>
          <a:prstGeom prst="rect">
            <a:avLst/>
          </a:prstGeom>
          <a:noFill/>
        </p:spPr>
      </p:pic>
      <p:pic>
        <p:nvPicPr>
          <p:cNvPr id="19" name="Picture 12" descr="D:\class psd\class 1\butterfly-animated-colourful-pattern.gif"/>
          <p:cNvPicPr>
            <a:picLocks noChangeAspect="1" noChangeArrowheads="1" noCrop="1"/>
          </p:cNvPicPr>
          <p:nvPr/>
        </p:nvPicPr>
        <p:blipFill>
          <a:blip r:embed="rId12" cstate="print"/>
          <a:srcRect/>
          <a:stretch>
            <a:fillRect/>
          </a:stretch>
        </p:blipFill>
        <p:spPr bwMode="auto">
          <a:xfrm>
            <a:off x="5486400" y="1828800"/>
            <a:ext cx="2151063" cy="860425"/>
          </a:xfrm>
          <a:prstGeom prst="rect">
            <a:avLst/>
          </a:prstGeom>
          <a:noFill/>
        </p:spPr>
      </p:pic>
      <p:pic>
        <p:nvPicPr>
          <p:cNvPr id="3085" name="Picture 13" descr="D:\web photo\Animated clipart\Waves2.gif"/>
          <p:cNvPicPr>
            <a:picLocks noChangeAspect="1" noChangeArrowheads="1" noCrop="1"/>
          </p:cNvPicPr>
          <p:nvPr/>
        </p:nvPicPr>
        <p:blipFill>
          <a:blip r:embed="rId13" cstate="print"/>
          <a:srcRect/>
          <a:stretch>
            <a:fillRect/>
          </a:stretch>
        </p:blipFill>
        <p:spPr bwMode="auto">
          <a:xfrm>
            <a:off x="0" y="5410200"/>
            <a:ext cx="9144000" cy="19050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099" name="Picture 3" descr="C:\Users\user\Desktop\ABCDB022.jpg"/>
          <p:cNvPicPr>
            <a:picLocks noChangeAspect="1" noChangeArrowheads="1"/>
          </p:cNvPicPr>
          <p:nvPr/>
        </p:nvPicPr>
        <p:blipFill>
          <a:blip r:embed="rId3" cstate="print"/>
          <a:srcRect b="1187"/>
          <a:stretch>
            <a:fillRect/>
          </a:stretch>
        </p:blipFill>
        <p:spPr bwMode="auto">
          <a:xfrm>
            <a:off x="2971800" y="0"/>
            <a:ext cx="6172200" cy="3429000"/>
          </a:xfrm>
          <a:prstGeom prst="rect">
            <a:avLst/>
          </a:prstGeom>
          <a:noFill/>
        </p:spPr>
      </p:pic>
      <p:sp>
        <p:nvSpPr>
          <p:cNvPr id="9" name="Rounded Rectangle 8"/>
          <p:cNvSpPr/>
          <p:nvPr/>
        </p:nvSpPr>
        <p:spPr>
          <a:xfrm>
            <a:off x="228600" y="5257800"/>
            <a:ext cx="8686800" cy="13716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5334000"/>
            <a:ext cx="8458200" cy="1246495"/>
          </a:xfrm>
          <a:prstGeom prst="rect">
            <a:avLst/>
          </a:prstGeom>
          <a:noFill/>
        </p:spPr>
        <p:txBody>
          <a:bodyPr wrap="square" rtlCol="0">
            <a:spAutoFit/>
          </a:bodyPr>
          <a:lstStyle/>
          <a:p>
            <a:pPr algn="ctr"/>
            <a:r>
              <a:rPr lang="en-US" sz="2500" b="1" dirty="0">
                <a:solidFill>
                  <a:srgbClr val="00B0F0"/>
                </a:solidFill>
                <a:latin typeface="Arial" pitchFamily="34" charset="0"/>
                <a:cs typeface="Arial" pitchFamily="34" charset="0"/>
              </a:rPr>
              <a:t>Let us look at the nature. Seeds sprout, plants grow they blossom and bear fruit. Animals are born, thy move, grow and multiply.</a:t>
            </a:r>
          </a:p>
        </p:txBody>
      </p:sp>
      <p:pic>
        <p:nvPicPr>
          <p:cNvPr id="4098" name="Picture 2" descr="C:\Users\user\Desktop\acornhorizontal.jpg"/>
          <p:cNvPicPr>
            <a:picLocks noChangeAspect="1" noChangeArrowheads="1"/>
          </p:cNvPicPr>
          <p:nvPr/>
        </p:nvPicPr>
        <p:blipFill>
          <a:blip r:embed="rId4" cstate="print"/>
          <a:srcRect l="8333" r="6667" b="2941"/>
          <a:stretch>
            <a:fillRect/>
          </a:stretch>
        </p:blipFill>
        <p:spPr bwMode="auto">
          <a:xfrm>
            <a:off x="0" y="0"/>
            <a:ext cx="3886200" cy="3429001"/>
          </a:xfrm>
          <a:prstGeom prst="rect">
            <a:avLst/>
          </a:prstGeom>
          <a:noFill/>
        </p:spPr>
      </p:pic>
      <p:pic>
        <p:nvPicPr>
          <p:cNvPr id="8" name="Picture 9" descr="D:\class psd\class 1\108.gif"/>
          <p:cNvPicPr>
            <a:picLocks noChangeAspect="1" noChangeArrowheads="1" noCrop="1"/>
          </p:cNvPicPr>
          <p:nvPr/>
        </p:nvPicPr>
        <p:blipFill>
          <a:blip r:embed="rId5" cstate="print"/>
          <a:srcRect/>
          <a:stretch>
            <a:fillRect/>
          </a:stretch>
        </p:blipFill>
        <p:spPr bwMode="auto">
          <a:xfrm>
            <a:off x="381000" y="3212124"/>
            <a:ext cx="1524000" cy="1918322"/>
          </a:xfrm>
          <a:prstGeom prst="rect">
            <a:avLst/>
          </a:prstGeom>
          <a:noFill/>
        </p:spPr>
      </p:pic>
      <p:pic>
        <p:nvPicPr>
          <p:cNvPr id="10" name="Picture 12" descr="D:\class psd\class 1\butterfly-animated-colourful-pattern.gif"/>
          <p:cNvPicPr>
            <a:picLocks noChangeAspect="1" noChangeArrowheads="1" noCrop="1"/>
          </p:cNvPicPr>
          <p:nvPr/>
        </p:nvPicPr>
        <p:blipFill>
          <a:blip r:embed="rId6" cstate="print"/>
          <a:srcRect/>
          <a:stretch>
            <a:fillRect/>
          </a:stretch>
        </p:blipFill>
        <p:spPr bwMode="auto">
          <a:xfrm>
            <a:off x="685800" y="3886200"/>
            <a:ext cx="2151063" cy="860425"/>
          </a:xfrm>
          <a:prstGeom prst="rect">
            <a:avLst/>
          </a:prstGeom>
          <a:noFill/>
        </p:spPr>
      </p:pic>
      <p:pic>
        <p:nvPicPr>
          <p:cNvPr id="11" name="Picture 8" descr="D:\class psd\class 1\www32.gif"/>
          <p:cNvPicPr>
            <a:picLocks noChangeAspect="1" noChangeArrowheads="1" noCrop="1"/>
          </p:cNvPicPr>
          <p:nvPr/>
        </p:nvPicPr>
        <p:blipFill>
          <a:blip r:embed="rId7" cstate="print"/>
          <a:srcRect/>
          <a:stretch>
            <a:fillRect/>
          </a:stretch>
        </p:blipFill>
        <p:spPr bwMode="auto">
          <a:xfrm>
            <a:off x="2667000" y="3657600"/>
            <a:ext cx="2368338" cy="1590675"/>
          </a:xfrm>
          <a:prstGeom prst="rect">
            <a:avLst/>
          </a:prstGeom>
          <a:noFill/>
        </p:spPr>
      </p:pic>
      <p:pic>
        <p:nvPicPr>
          <p:cNvPr id="12" name="Picture 5" descr="D:\class psd\class 1\e103.gif"/>
          <p:cNvPicPr>
            <a:picLocks noChangeAspect="1" noChangeArrowheads="1" noCrop="1"/>
          </p:cNvPicPr>
          <p:nvPr/>
        </p:nvPicPr>
        <p:blipFill>
          <a:blip r:embed="rId8" cstate="print"/>
          <a:srcRect/>
          <a:stretch>
            <a:fillRect/>
          </a:stretch>
        </p:blipFill>
        <p:spPr bwMode="auto">
          <a:xfrm>
            <a:off x="4572000" y="4876800"/>
            <a:ext cx="355600" cy="533400"/>
          </a:xfrm>
          <a:prstGeom prst="rect">
            <a:avLst/>
          </a:prstGeom>
          <a:noFill/>
        </p:spPr>
      </p:pic>
      <p:pic>
        <p:nvPicPr>
          <p:cNvPr id="13" name="Picture 5" descr="D:\class psd\class 1\e103.gif"/>
          <p:cNvPicPr>
            <a:picLocks noChangeAspect="1" noChangeArrowheads="1" noCrop="1"/>
          </p:cNvPicPr>
          <p:nvPr/>
        </p:nvPicPr>
        <p:blipFill>
          <a:blip r:embed="rId8" cstate="print"/>
          <a:srcRect/>
          <a:stretch>
            <a:fillRect/>
          </a:stretch>
        </p:blipFill>
        <p:spPr bwMode="auto">
          <a:xfrm>
            <a:off x="6248400" y="3962400"/>
            <a:ext cx="1066800" cy="1600200"/>
          </a:xfrm>
          <a:prstGeom prst="rect">
            <a:avLst/>
          </a:prstGeom>
          <a:noFill/>
        </p:spPr>
      </p:pic>
      <p:pic>
        <p:nvPicPr>
          <p:cNvPr id="14" name="Picture 5" descr="D:\class psd\class 1\e103.gif"/>
          <p:cNvPicPr>
            <a:picLocks noChangeAspect="1" noChangeArrowheads="1" noCrop="1"/>
          </p:cNvPicPr>
          <p:nvPr/>
        </p:nvPicPr>
        <p:blipFill>
          <a:blip r:embed="rId8" cstate="print"/>
          <a:srcRect/>
          <a:stretch>
            <a:fillRect/>
          </a:stretch>
        </p:blipFill>
        <p:spPr bwMode="auto">
          <a:xfrm>
            <a:off x="8102600" y="4419600"/>
            <a:ext cx="660400" cy="990600"/>
          </a:xfrm>
          <a:prstGeom prst="rect">
            <a:avLst/>
          </a:prstGeom>
          <a:noFill/>
        </p:spPr>
      </p:pic>
      <p:pic>
        <p:nvPicPr>
          <p:cNvPr id="15" name="Picture 5" descr="D:\class psd\class 1\e103.gif"/>
          <p:cNvPicPr>
            <a:picLocks noChangeAspect="1" noChangeArrowheads="1" noCrop="1"/>
          </p:cNvPicPr>
          <p:nvPr/>
        </p:nvPicPr>
        <p:blipFill>
          <a:blip r:embed="rId8" cstate="print"/>
          <a:srcRect/>
          <a:stretch>
            <a:fillRect/>
          </a:stretch>
        </p:blipFill>
        <p:spPr bwMode="auto">
          <a:xfrm>
            <a:off x="7391400" y="4876800"/>
            <a:ext cx="304800" cy="457200"/>
          </a:xfrm>
          <a:prstGeom prst="rect">
            <a:avLst/>
          </a:prstGeom>
          <a:noFill/>
        </p:spPr>
      </p:pic>
      <p:pic>
        <p:nvPicPr>
          <p:cNvPr id="20" name="Picture 5" descr="D:\class psd\class 1\e103.gif"/>
          <p:cNvPicPr>
            <a:picLocks noChangeAspect="1" noChangeArrowheads="1" noCrop="1"/>
          </p:cNvPicPr>
          <p:nvPr/>
        </p:nvPicPr>
        <p:blipFill>
          <a:blip r:embed="rId8" cstate="print"/>
          <a:srcRect/>
          <a:stretch>
            <a:fillRect/>
          </a:stretch>
        </p:blipFill>
        <p:spPr bwMode="auto">
          <a:xfrm>
            <a:off x="5029200" y="4648200"/>
            <a:ext cx="457200" cy="685800"/>
          </a:xfrm>
          <a:prstGeom prst="rect">
            <a:avLst/>
          </a:prstGeom>
          <a:noFill/>
        </p:spPr>
      </p:pic>
      <p:pic>
        <p:nvPicPr>
          <p:cNvPr id="26" name="Picture 5" descr="D:\class psd\class 1\e103.gif"/>
          <p:cNvPicPr>
            <a:picLocks noChangeAspect="1" noChangeArrowheads="1" noCrop="1"/>
          </p:cNvPicPr>
          <p:nvPr/>
        </p:nvPicPr>
        <p:blipFill>
          <a:blip r:embed="rId8" cstate="print"/>
          <a:srcRect/>
          <a:stretch>
            <a:fillRect/>
          </a:stretch>
        </p:blipFill>
        <p:spPr bwMode="auto">
          <a:xfrm>
            <a:off x="7696200" y="4648200"/>
            <a:ext cx="457200" cy="685800"/>
          </a:xfrm>
          <a:prstGeom prst="rect">
            <a:avLst/>
          </a:prstGeom>
          <a:noFill/>
        </p:spPr>
      </p:pic>
      <p:pic>
        <p:nvPicPr>
          <p:cNvPr id="27" name="Picture 5" descr="D:\class psd\class 1\e103.gif"/>
          <p:cNvPicPr>
            <a:picLocks noChangeAspect="1" noChangeArrowheads="1" noCrop="1"/>
          </p:cNvPicPr>
          <p:nvPr/>
        </p:nvPicPr>
        <p:blipFill>
          <a:blip r:embed="rId8" cstate="print"/>
          <a:srcRect/>
          <a:stretch>
            <a:fillRect/>
          </a:stretch>
        </p:blipFill>
        <p:spPr bwMode="auto">
          <a:xfrm>
            <a:off x="5562600" y="4305300"/>
            <a:ext cx="685800" cy="1028700"/>
          </a:xfrm>
          <a:prstGeom prst="rect">
            <a:avLst/>
          </a:prstGeom>
          <a:noFill/>
        </p:spPr>
      </p:pic>
      <p:sp>
        <p:nvSpPr>
          <p:cNvPr id="28" name="Sun 27"/>
          <p:cNvSpPr/>
          <p:nvPr/>
        </p:nvSpPr>
        <p:spPr>
          <a:xfrm>
            <a:off x="2362200" y="4572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Sun 28"/>
          <p:cNvSpPr/>
          <p:nvPr/>
        </p:nvSpPr>
        <p:spPr>
          <a:xfrm>
            <a:off x="2743200" y="6096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un 29"/>
          <p:cNvSpPr/>
          <p:nvPr/>
        </p:nvSpPr>
        <p:spPr>
          <a:xfrm>
            <a:off x="3124200" y="8382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Sun 30"/>
          <p:cNvSpPr/>
          <p:nvPr/>
        </p:nvSpPr>
        <p:spPr>
          <a:xfrm>
            <a:off x="1905000" y="12192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Sun 31"/>
          <p:cNvSpPr/>
          <p:nvPr/>
        </p:nvSpPr>
        <p:spPr>
          <a:xfrm>
            <a:off x="2209800" y="16764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Sun 32"/>
          <p:cNvSpPr/>
          <p:nvPr/>
        </p:nvSpPr>
        <p:spPr>
          <a:xfrm>
            <a:off x="3048000" y="16002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Sun 33"/>
          <p:cNvSpPr/>
          <p:nvPr/>
        </p:nvSpPr>
        <p:spPr>
          <a:xfrm>
            <a:off x="2514600" y="11430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Sun 34"/>
          <p:cNvSpPr/>
          <p:nvPr/>
        </p:nvSpPr>
        <p:spPr>
          <a:xfrm>
            <a:off x="1905000" y="7620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Sun 35"/>
          <p:cNvSpPr/>
          <p:nvPr/>
        </p:nvSpPr>
        <p:spPr>
          <a:xfrm>
            <a:off x="2286000" y="8382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Sun 36"/>
          <p:cNvSpPr/>
          <p:nvPr/>
        </p:nvSpPr>
        <p:spPr>
          <a:xfrm>
            <a:off x="2895600" y="11430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Sun 37"/>
          <p:cNvSpPr/>
          <p:nvPr/>
        </p:nvSpPr>
        <p:spPr>
          <a:xfrm>
            <a:off x="3429000" y="12192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Sun 38"/>
          <p:cNvSpPr/>
          <p:nvPr/>
        </p:nvSpPr>
        <p:spPr>
          <a:xfrm>
            <a:off x="2667000" y="1600200"/>
            <a:ext cx="381000" cy="381000"/>
          </a:xfrm>
          <a:prstGeom prst="sun">
            <a:avLst>
              <a:gd name="adj" fmla="val 3611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132" name="Picture 12" descr="D:\class psd\class 5\lession 1\image\001.png"/>
          <p:cNvPicPr>
            <a:picLocks noChangeAspect="1" noChangeArrowheads="1"/>
          </p:cNvPicPr>
          <p:nvPr/>
        </p:nvPicPr>
        <p:blipFill>
          <a:blip r:embed="rId3" cstate="print"/>
          <a:srcRect/>
          <a:stretch>
            <a:fillRect/>
          </a:stretch>
        </p:blipFill>
        <p:spPr bwMode="auto">
          <a:xfrm>
            <a:off x="1828800" y="228600"/>
            <a:ext cx="5486400" cy="6097765"/>
          </a:xfrm>
          <a:prstGeom prst="rect">
            <a:avLst/>
          </a:prstGeom>
          <a:noFill/>
        </p:spPr>
      </p:pic>
      <p:sp>
        <p:nvSpPr>
          <p:cNvPr id="9" name="Rounded Rectangle 8"/>
          <p:cNvSpPr/>
          <p:nvPr/>
        </p:nvSpPr>
        <p:spPr>
          <a:xfrm>
            <a:off x="228600" y="5257800"/>
            <a:ext cx="8686800" cy="14478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5410200"/>
            <a:ext cx="8458200" cy="1246495"/>
          </a:xfrm>
          <a:prstGeom prst="rect">
            <a:avLst/>
          </a:prstGeom>
          <a:noFill/>
        </p:spPr>
        <p:txBody>
          <a:bodyPr wrap="square" rtlCol="0">
            <a:spAutoFit/>
          </a:bodyPr>
          <a:lstStyle/>
          <a:p>
            <a:pPr algn="ctr"/>
            <a:r>
              <a:rPr lang="en-US" sz="2500" b="1" dirty="0">
                <a:latin typeface="Arial" pitchFamily="34" charset="0"/>
                <a:cs typeface="Arial" pitchFamily="34" charset="0"/>
              </a:rPr>
              <a:t>We too Have life. We are born, we eat, we play, we grow, we can work, laugh and think. God who created </a:t>
            </a:r>
            <a:r>
              <a:rPr lang="en-US" sz="2500" b="1" dirty="0" err="1">
                <a:latin typeface="Arial" pitchFamily="34" charset="0"/>
                <a:cs typeface="Arial" pitchFamily="34" charset="0"/>
              </a:rPr>
              <a:t>evrything</a:t>
            </a:r>
            <a:r>
              <a:rPr lang="en-US" sz="2500" b="1" dirty="0">
                <a:latin typeface="Arial" pitchFamily="34" charset="0"/>
                <a:cs typeface="Arial" pitchFamily="34" charset="0"/>
              </a:rPr>
              <a:t>, created us also.</a:t>
            </a:r>
          </a:p>
        </p:txBody>
      </p:sp>
      <p:pic>
        <p:nvPicPr>
          <p:cNvPr id="5122" name="Picture 2" descr="D:\web photo\Animated clipart\baby1.gif"/>
          <p:cNvPicPr>
            <a:picLocks noChangeAspect="1" noChangeArrowheads="1" noCrop="1"/>
          </p:cNvPicPr>
          <p:nvPr/>
        </p:nvPicPr>
        <p:blipFill>
          <a:blip r:embed="rId4" cstate="print"/>
          <a:srcRect/>
          <a:stretch>
            <a:fillRect/>
          </a:stretch>
        </p:blipFill>
        <p:spPr bwMode="auto">
          <a:xfrm>
            <a:off x="3429000" y="4419600"/>
            <a:ext cx="952500" cy="971550"/>
          </a:xfrm>
          <a:prstGeom prst="rect">
            <a:avLst/>
          </a:prstGeom>
          <a:noFill/>
        </p:spPr>
      </p:pic>
      <p:pic>
        <p:nvPicPr>
          <p:cNvPr id="5123" name="Picture 3" descr="D:\web photo\Animated clipart\Baby5.gif"/>
          <p:cNvPicPr>
            <a:picLocks noChangeAspect="1" noChangeArrowheads="1" noCrop="1"/>
          </p:cNvPicPr>
          <p:nvPr/>
        </p:nvPicPr>
        <p:blipFill>
          <a:blip r:embed="rId5" cstate="print"/>
          <a:srcRect/>
          <a:stretch>
            <a:fillRect/>
          </a:stretch>
        </p:blipFill>
        <p:spPr bwMode="auto">
          <a:xfrm>
            <a:off x="1989083" y="4800600"/>
            <a:ext cx="1058918" cy="614172"/>
          </a:xfrm>
          <a:prstGeom prst="rect">
            <a:avLst/>
          </a:prstGeom>
          <a:noFill/>
        </p:spPr>
      </p:pic>
      <p:pic>
        <p:nvPicPr>
          <p:cNvPr id="5124" name="Picture 4" descr="D:\web photo\Animated clipart\Baby2.gif"/>
          <p:cNvPicPr>
            <a:picLocks noChangeAspect="1" noChangeArrowheads="1" noCrop="1"/>
          </p:cNvPicPr>
          <p:nvPr/>
        </p:nvPicPr>
        <p:blipFill>
          <a:blip r:embed="rId6" cstate="print"/>
          <a:srcRect/>
          <a:stretch>
            <a:fillRect/>
          </a:stretch>
        </p:blipFill>
        <p:spPr bwMode="auto">
          <a:xfrm>
            <a:off x="609600" y="4740130"/>
            <a:ext cx="1319212" cy="746270"/>
          </a:xfrm>
          <a:prstGeom prst="rect">
            <a:avLst/>
          </a:prstGeom>
          <a:noFill/>
        </p:spPr>
      </p:pic>
      <p:pic>
        <p:nvPicPr>
          <p:cNvPr id="5129" name="Picture 9" descr="D:\class psd\class 1\165.gif"/>
          <p:cNvPicPr>
            <a:picLocks noChangeAspect="1" noChangeArrowheads="1" noCrop="1"/>
          </p:cNvPicPr>
          <p:nvPr/>
        </p:nvPicPr>
        <p:blipFill>
          <a:blip r:embed="rId7" cstate="print"/>
          <a:srcRect/>
          <a:stretch>
            <a:fillRect/>
          </a:stretch>
        </p:blipFill>
        <p:spPr bwMode="auto">
          <a:xfrm>
            <a:off x="4419600" y="4419600"/>
            <a:ext cx="862519" cy="1066800"/>
          </a:xfrm>
          <a:prstGeom prst="rect">
            <a:avLst/>
          </a:prstGeom>
          <a:noFill/>
        </p:spPr>
      </p:pic>
      <p:pic>
        <p:nvPicPr>
          <p:cNvPr id="5130" name="Picture 10" descr="D:\class psd\class 1\babyclap.gif"/>
          <p:cNvPicPr>
            <a:picLocks noChangeAspect="1" noChangeArrowheads="1" noCrop="1"/>
          </p:cNvPicPr>
          <p:nvPr/>
        </p:nvPicPr>
        <p:blipFill>
          <a:blip r:embed="rId8" cstate="print"/>
          <a:srcRect/>
          <a:stretch>
            <a:fillRect/>
          </a:stretch>
        </p:blipFill>
        <p:spPr bwMode="auto">
          <a:xfrm>
            <a:off x="6238875" y="4105275"/>
            <a:ext cx="1381125" cy="1381125"/>
          </a:xfrm>
          <a:prstGeom prst="rect">
            <a:avLst/>
          </a:prstGeom>
          <a:noFill/>
        </p:spPr>
      </p:pic>
      <p:pic>
        <p:nvPicPr>
          <p:cNvPr id="5131" name="Picture 11" descr="D:\class psd\class 1\alexandra_doll89.gif"/>
          <p:cNvPicPr>
            <a:picLocks noChangeAspect="1" noChangeArrowheads="1" noCrop="1"/>
          </p:cNvPicPr>
          <p:nvPr/>
        </p:nvPicPr>
        <p:blipFill>
          <a:blip r:embed="rId9" cstate="print"/>
          <a:srcRect/>
          <a:stretch>
            <a:fillRect/>
          </a:stretch>
        </p:blipFill>
        <p:spPr bwMode="auto">
          <a:xfrm>
            <a:off x="7581900" y="3886200"/>
            <a:ext cx="1104900" cy="157012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36" fill="hold" nodeType="clickEffect">
                                  <p:stCondLst>
                                    <p:cond delay="0"/>
                                  </p:stCondLst>
                                  <p:childTnLst>
                                    <p:set>
                                      <p:cBhvr>
                                        <p:cTn id="12" dur="1" fill="hold">
                                          <p:stCondLst>
                                            <p:cond delay="0"/>
                                          </p:stCondLst>
                                        </p:cTn>
                                        <p:tgtEl>
                                          <p:spTgt spid="5132"/>
                                        </p:tgtEl>
                                        <p:attrNameLst>
                                          <p:attrName>style.visibility</p:attrName>
                                        </p:attrNameLst>
                                      </p:cBhvr>
                                      <p:to>
                                        <p:strVal val="visible"/>
                                      </p:to>
                                    </p:set>
                                    <p:anim calcmode="lin" valueType="num">
                                      <p:cBhvr>
                                        <p:cTn id="13" dur="5000" fill="hold"/>
                                        <p:tgtEl>
                                          <p:spTgt spid="5132"/>
                                        </p:tgtEl>
                                        <p:attrNameLst>
                                          <p:attrName>ppt_w</p:attrName>
                                        </p:attrNameLst>
                                      </p:cBhvr>
                                      <p:tavLst>
                                        <p:tav tm="0">
                                          <p:val>
                                            <p:strVal val="(6*min(max(#ppt_w*#ppt_h,.3),1)-7.4)/-.7*#ppt_w"/>
                                          </p:val>
                                        </p:tav>
                                        <p:tav tm="100000">
                                          <p:val>
                                            <p:strVal val="#ppt_w"/>
                                          </p:val>
                                        </p:tav>
                                      </p:tavLst>
                                    </p:anim>
                                    <p:anim calcmode="lin" valueType="num">
                                      <p:cBhvr>
                                        <p:cTn id="14" dur="5000" fill="hold"/>
                                        <p:tgtEl>
                                          <p:spTgt spid="5132"/>
                                        </p:tgtEl>
                                        <p:attrNameLst>
                                          <p:attrName>ppt_h</p:attrName>
                                        </p:attrNameLst>
                                      </p:cBhvr>
                                      <p:tavLst>
                                        <p:tav tm="0">
                                          <p:val>
                                            <p:strVal val="(6*min(max(#ppt_w*#ppt_h,.3),1)-7.4)/-.7*#ppt_h"/>
                                          </p:val>
                                        </p:tav>
                                        <p:tav tm="100000">
                                          <p:val>
                                            <p:strVal val="#ppt_h"/>
                                          </p:val>
                                        </p:tav>
                                      </p:tavLst>
                                    </p:anim>
                                    <p:anim calcmode="lin" valueType="num">
                                      <p:cBhvr>
                                        <p:cTn id="15" dur="5000" fill="hold"/>
                                        <p:tgtEl>
                                          <p:spTgt spid="5132"/>
                                        </p:tgtEl>
                                        <p:attrNameLst>
                                          <p:attrName>ppt_x</p:attrName>
                                        </p:attrNameLst>
                                      </p:cBhvr>
                                      <p:tavLst>
                                        <p:tav tm="0">
                                          <p:val>
                                            <p:fltVal val="0.5"/>
                                          </p:val>
                                        </p:tav>
                                        <p:tav tm="100000">
                                          <p:val>
                                            <p:strVal val="#ppt_x"/>
                                          </p:val>
                                        </p:tav>
                                      </p:tavLst>
                                    </p:anim>
                                    <p:anim calcmode="lin" valueType="num">
                                      <p:cBhvr>
                                        <p:cTn id="16" dur="5000" fill="hold"/>
                                        <p:tgtEl>
                                          <p:spTgt spid="513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4953000"/>
            <a:ext cx="8686800" cy="16764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5154305"/>
            <a:ext cx="8458200" cy="1246495"/>
          </a:xfrm>
          <a:prstGeom prst="rect">
            <a:avLst/>
          </a:prstGeom>
          <a:noFill/>
        </p:spPr>
        <p:txBody>
          <a:bodyPr wrap="square" rtlCol="0">
            <a:spAutoFit/>
          </a:bodyPr>
          <a:lstStyle/>
          <a:p>
            <a:pPr algn="ctr"/>
            <a:r>
              <a:rPr lang="en-US" sz="2500" b="1" dirty="0">
                <a:solidFill>
                  <a:srgbClr val="FF0000"/>
                </a:solidFill>
                <a:latin typeface="Arial" pitchFamily="34" charset="0"/>
                <a:cs typeface="Arial" pitchFamily="34" charset="0"/>
              </a:rPr>
              <a:t>‘’The Lord God formed man from the dust of the ground, and breathed into his nostrils the breath of life; and the man became a living being’’ </a:t>
            </a:r>
            <a:r>
              <a:rPr lang="en-US" sz="2500" dirty="0">
                <a:latin typeface="Arial" pitchFamily="34" charset="0"/>
                <a:cs typeface="Arial" pitchFamily="34" charset="0"/>
              </a:rPr>
              <a:t>(genesis 2:7).</a:t>
            </a:r>
          </a:p>
        </p:txBody>
      </p:sp>
      <p:pic>
        <p:nvPicPr>
          <p:cNvPr id="1026" name="Picture 2" descr="C:\Users\user\Desktop\forming-adam-final1.jpg"/>
          <p:cNvPicPr>
            <a:picLocks noChangeAspect="1" noChangeArrowheads="1"/>
          </p:cNvPicPr>
          <p:nvPr/>
        </p:nvPicPr>
        <p:blipFill>
          <a:blip r:embed="rId3" cstate="print"/>
          <a:srcRect/>
          <a:stretch>
            <a:fillRect/>
          </a:stretch>
        </p:blipFill>
        <p:spPr bwMode="auto">
          <a:xfrm>
            <a:off x="685800" y="304800"/>
            <a:ext cx="7710178" cy="43434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user\Desktop\z13.jpg"/>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pic>
        <p:nvPicPr>
          <p:cNvPr id="2050" name="Picture 2" descr="C:\Users\user\Desktop\IMG_3741.JPG"/>
          <p:cNvPicPr>
            <a:picLocks noChangeAspect="1" noChangeArrowheads="1"/>
          </p:cNvPicPr>
          <p:nvPr/>
        </p:nvPicPr>
        <p:blipFill>
          <a:blip r:embed="rId3" cstate="print"/>
          <a:srcRect b="31635"/>
          <a:stretch>
            <a:fillRect/>
          </a:stretch>
        </p:blipFill>
        <p:spPr bwMode="auto">
          <a:xfrm>
            <a:off x="-1" y="-1"/>
            <a:ext cx="9144001" cy="3610099"/>
          </a:xfrm>
          <a:prstGeom prst="rect">
            <a:avLst/>
          </a:prstGeom>
          <a:noFill/>
        </p:spPr>
      </p:pic>
      <p:sp>
        <p:nvSpPr>
          <p:cNvPr id="9" name="Rounded Rectangle 8"/>
          <p:cNvSpPr/>
          <p:nvPr/>
        </p:nvSpPr>
        <p:spPr>
          <a:xfrm>
            <a:off x="0" y="3581400"/>
            <a:ext cx="9144000" cy="137160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3657600"/>
            <a:ext cx="8458200" cy="1246495"/>
          </a:xfrm>
          <a:prstGeom prst="rect">
            <a:avLst/>
          </a:prstGeom>
          <a:noFill/>
        </p:spPr>
        <p:txBody>
          <a:bodyPr wrap="square" rtlCol="0">
            <a:spAutoFit/>
          </a:bodyPr>
          <a:lstStyle/>
          <a:p>
            <a:pPr algn="ctr"/>
            <a:r>
              <a:rPr lang="en-US" sz="2500" b="1" dirty="0">
                <a:solidFill>
                  <a:srgbClr val="FF0000"/>
                </a:solidFill>
                <a:latin typeface="Arial" pitchFamily="34" charset="0"/>
                <a:cs typeface="Arial" pitchFamily="34" charset="0"/>
              </a:rPr>
              <a:t>We can breathe, God gave us air and the ability to breathe. If there is no air in the atmosphere, we will not be </a:t>
            </a:r>
            <a:r>
              <a:rPr lang="en-US" sz="2500" b="1" dirty="0" err="1">
                <a:solidFill>
                  <a:srgbClr val="FF0000"/>
                </a:solidFill>
                <a:latin typeface="Arial" pitchFamily="34" charset="0"/>
                <a:cs typeface="Arial" pitchFamily="34" charset="0"/>
              </a:rPr>
              <a:t>aple</a:t>
            </a:r>
            <a:r>
              <a:rPr lang="en-US" sz="2500" b="1" dirty="0">
                <a:solidFill>
                  <a:srgbClr val="FF0000"/>
                </a:solidFill>
                <a:latin typeface="Arial" pitchFamily="34" charset="0"/>
                <a:cs typeface="Arial" pitchFamily="34" charset="0"/>
              </a:rPr>
              <a:t> to breathe. If we do not breath, we will die.</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075" name="Picture 3" descr="C:\Users\user\Desktop\25122-hands-light-give.1200w.tn.jpg"/>
          <p:cNvPicPr>
            <a:picLocks noChangeAspect="1" noChangeArrowheads="1"/>
          </p:cNvPicPr>
          <p:nvPr/>
        </p:nvPicPr>
        <p:blipFill>
          <a:blip r:embed="rId3" cstate="print"/>
          <a:srcRect/>
          <a:stretch>
            <a:fillRect/>
          </a:stretch>
        </p:blipFill>
        <p:spPr bwMode="auto">
          <a:xfrm>
            <a:off x="1" y="1"/>
            <a:ext cx="9144000" cy="4777740"/>
          </a:xfrm>
          <a:prstGeom prst="rect">
            <a:avLst/>
          </a:prstGeom>
          <a:noFill/>
        </p:spPr>
      </p:pic>
      <p:sp>
        <p:nvSpPr>
          <p:cNvPr id="9" name="Rounded Rectangle 8"/>
          <p:cNvSpPr/>
          <p:nvPr/>
        </p:nvSpPr>
        <p:spPr>
          <a:xfrm>
            <a:off x="228600" y="4953000"/>
            <a:ext cx="8686800" cy="16764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5154305"/>
            <a:ext cx="8458200" cy="1246495"/>
          </a:xfrm>
          <a:prstGeom prst="rect">
            <a:avLst/>
          </a:prstGeom>
          <a:noFill/>
        </p:spPr>
        <p:txBody>
          <a:bodyPr wrap="square" rtlCol="0">
            <a:spAutoFit/>
          </a:bodyPr>
          <a:lstStyle/>
          <a:p>
            <a:pPr algn="ctr"/>
            <a:r>
              <a:rPr lang="en-US" sz="2500" b="1" dirty="0">
                <a:solidFill>
                  <a:srgbClr val="FF0000"/>
                </a:solidFill>
                <a:latin typeface="Arial" pitchFamily="34" charset="0"/>
                <a:cs typeface="Arial" pitchFamily="34" charset="0"/>
              </a:rPr>
              <a:t>It is god who gives us life. God gave us life – to grow in love, to do good in this world and thus to attain heaven.</a:t>
            </a:r>
            <a:endParaRPr lang="en-US" sz="2500" dirty="0">
              <a:latin typeface="Arial" pitchFamily="34" charset="0"/>
              <a:cs typeface="Arial" pitchFamily="34" charset="0"/>
            </a:endParaRPr>
          </a:p>
        </p:txBody>
      </p:sp>
      <p:pic>
        <p:nvPicPr>
          <p:cNvPr id="3074" name="Picture 2" descr="C:\Users\user\Desktop\before_the_throne.jpg"/>
          <p:cNvPicPr>
            <a:picLocks noChangeAspect="1" noChangeArrowheads="1"/>
          </p:cNvPicPr>
          <p:nvPr/>
        </p:nvPicPr>
        <p:blipFill>
          <a:blip r:embed="rId4" cstate="print"/>
          <a:srcRect/>
          <a:stretch>
            <a:fillRect/>
          </a:stretch>
        </p:blipFill>
        <p:spPr bwMode="auto">
          <a:xfrm>
            <a:off x="2133600" y="0"/>
            <a:ext cx="3988536" cy="2985992"/>
          </a:xfrm>
          <a:prstGeom prst="rect">
            <a:avLst/>
          </a:prstGeom>
          <a:noFill/>
          <a:effectLst>
            <a:softEdge rad="635000"/>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501</TotalTime>
  <Words>492</Words>
  <Application>Microsoft Office PowerPoint</Application>
  <PresentationFormat>On-screen Show (4:3)</PresentationFormat>
  <Paragraphs>61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Trek</vt:lpstr>
      <vt:lpstr>CATECHETICAL TEXTBOOK SERIES OF THE SYRO - MALABAR CHURCH</vt:lpstr>
      <vt:lpstr>Lesson 1  GOD WHO GIVES LIFE</vt:lpstr>
      <vt:lpstr>Slide 3</vt:lpstr>
      <vt:lpstr>Slide 4</vt:lpstr>
      <vt:lpstr>Slide 5</vt:lpstr>
      <vt:lpstr>Slide 6</vt:lpstr>
      <vt:lpstr>Slide 7</vt:lpstr>
      <vt:lpstr>Slide 8</vt:lpstr>
      <vt:lpstr>Slide 9</vt:lpstr>
      <vt:lpstr>Slide 10</vt:lpstr>
      <vt:lpstr>Slide 11</vt:lpstr>
      <vt:lpstr>Slide 12</vt:lpstr>
      <vt:lpstr>If we live with God</vt:lpstr>
      <vt:lpstr>Let us find out the answers</vt:lpstr>
      <vt:lpstr>Let us pray</vt:lpstr>
      <vt:lpstr>Slide 16</vt:lpstr>
      <vt:lpstr>Let us respond to the following</vt:lpstr>
      <vt:lpstr>Bible reading </vt:lpstr>
      <vt:lpstr>Riddle</vt:lpstr>
      <vt:lpstr>Write down the good deeds I did in the previous week.</vt:lpstr>
      <vt:lpstr>Slide 21</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OUR SAVIOUR</dc:title>
  <dc:creator>in213679</dc:creator>
  <cp:lastModifiedBy>Administrator</cp:lastModifiedBy>
  <cp:revision>212</cp:revision>
  <dcterms:created xsi:type="dcterms:W3CDTF">2014-03-08T17:50:03Z</dcterms:created>
  <dcterms:modified xsi:type="dcterms:W3CDTF">2015-09-11T03:29:17Z</dcterms:modified>
</cp:coreProperties>
</file>